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1.xml" ContentType="application/xml"/>
  <Override PartName="/customXml/itemProps1.xml" ContentType="application/vnd.openxmlformats-officedocument.customXmlProperties+xml"/>
  <Override PartName="/customXml/item2.xml" ContentType="application/xml"/>
  <Override PartName="/customXml/_rels/item1.xml.rels" ContentType="application/vnd.openxmlformats-package.relationships+xml"/>
  <Override PartName="/customXml/_rels/item2.xml.rels" ContentType="application/vnd.openxmlformats-package.relationships+xml"/>
  <Override PartName="/customXml/_rels/item3.xml.rels" ContentType="application/vnd.openxmlformats-package.relationships+xml"/>
  <Override PartName="/customXml/itemProps2.xml" ContentType="application/vnd.openxmlformats-officedocument.customXmlProperties+xml"/>
  <Override PartName="/customXml/item3.xml" ContentType="application/xml"/>
  <Override PartName="/customXml/itemProps3.xml" ContentType="application/vnd.openxmlformats-officedocument.customXml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31.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customXml" Target="../customXml/item1.xml"/><Relationship Id="rId5" Type="http://schemas.openxmlformats.org/officeDocument/2006/relationships/customXml" Target="../customXml/item2.xml"/><Relationship Id="rId6" Type="http://schemas.openxmlformats.org/officeDocument/2006/relationships/customXml" Target="../customXml/item3.xml"/><Relationship Id="rId7"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Lst>
  <p:sldSz cx="12192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26" name="PlaceHolder 2"/>
          <p:cNvSpPr>
            <a:spLocks noGrp="1"/>
          </p:cNvSpPr>
          <p:nvPr>
            <p:ph type="body"/>
          </p:nvPr>
        </p:nvSpPr>
        <p:spPr>
          <a:xfrm>
            <a:off x="1954440" y="95040"/>
            <a:ext cx="930240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27" name="PlaceHolder 3"/>
          <p:cNvSpPr>
            <a:spLocks noGrp="1"/>
          </p:cNvSpPr>
          <p:nvPr>
            <p:ph type="body"/>
          </p:nvPr>
        </p:nvSpPr>
        <p:spPr>
          <a:xfrm>
            <a:off x="1954440" y="882720"/>
            <a:ext cx="9302400" cy="71892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29" name="PlaceHolder 2"/>
          <p:cNvSpPr>
            <a:spLocks noGrp="1"/>
          </p:cNvSpPr>
          <p:nvPr>
            <p:ph type="body"/>
          </p:nvPr>
        </p:nvSpPr>
        <p:spPr>
          <a:xfrm>
            <a:off x="195444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30" name="PlaceHolder 3"/>
          <p:cNvSpPr>
            <a:spLocks noGrp="1"/>
          </p:cNvSpPr>
          <p:nvPr>
            <p:ph type="body"/>
          </p:nvPr>
        </p:nvSpPr>
        <p:spPr>
          <a:xfrm>
            <a:off x="672120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31" name="PlaceHolder 4"/>
          <p:cNvSpPr>
            <a:spLocks noGrp="1"/>
          </p:cNvSpPr>
          <p:nvPr>
            <p:ph type="body"/>
          </p:nvPr>
        </p:nvSpPr>
        <p:spPr>
          <a:xfrm>
            <a:off x="1954440" y="88272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32" name="PlaceHolder 5"/>
          <p:cNvSpPr>
            <a:spLocks noGrp="1"/>
          </p:cNvSpPr>
          <p:nvPr>
            <p:ph type="body"/>
          </p:nvPr>
        </p:nvSpPr>
        <p:spPr>
          <a:xfrm>
            <a:off x="6721200" y="88272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34" name="PlaceHolder 2"/>
          <p:cNvSpPr>
            <a:spLocks noGrp="1"/>
          </p:cNvSpPr>
          <p:nvPr>
            <p:ph type="body"/>
          </p:nvPr>
        </p:nvSpPr>
        <p:spPr>
          <a:xfrm>
            <a:off x="1954440" y="9504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
        <p:nvSpPr>
          <p:cNvPr id="35" name="PlaceHolder 3"/>
          <p:cNvSpPr>
            <a:spLocks noGrp="1"/>
          </p:cNvSpPr>
          <p:nvPr>
            <p:ph type="body"/>
          </p:nvPr>
        </p:nvSpPr>
        <p:spPr>
          <a:xfrm>
            <a:off x="5099760" y="9504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
        <p:nvSpPr>
          <p:cNvPr id="36" name="PlaceHolder 4"/>
          <p:cNvSpPr>
            <a:spLocks noGrp="1"/>
          </p:cNvSpPr>
          <p:nvPr>
            <p:ph type="body"/>
          </p:nvPr>
        </p:nvSpPr>
        <p:spPr>
          <a:xfrm>
            <a:off x="8245080" y="9504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
        <p:nvSpPr>
          <p:cNvPr id="37" name="PlaceHolder 5"/>
          <p:cNvSpPr>
            <a:spLocks noGrp="1"/>
          </p:cNvSpPr>
          <p:nvPr>
            <p:ph type="body"/>
          </p:nvPr>
        </p:nvSpPr>
        <p:spPr>
          <a:xfrm>
            <a:off x="1954440" y="88272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
        <p:nvSpPr>
          <p:cNvPr id="38" name="PlaceHolder 6"/>
          <p:cNvSpPr>
            <a:spLocks noGrp="1"/>
          </p:cNvSpPr>
          <p:nvPr>
            <p:ph type="body"/>
          </p:nvPr>
        </p:nvSpPr>
        <p:spPr>
          <a:xfrm>
            <a:off x="5099760" y="88272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
        <p:nvSpPr>
          <p:cNvPr id="39" name="PlaceHolder 7"/>
          <p:cNvSpPr>
            <a:spLocks noGrp="1"/>
          </p:cNvSpPr>
          <p:nvPr>
            <p:ph type="body"/>
          </p:nvPr>
        </p:nvSpPr>
        <p:spPr>
          <a:xfrm>
            <a:off x="8245080" y="88272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45" name="PlaceHolder 2"/>
          <p:cNvSpPr>
            <a:spLocks noGrp="1"/>
          </p:cNvSpPr>
          <p:nvPr>
            <p:ph type="subTitle"/>
          </p:nvPr>
        </p:nvSpPr>
        <p:spPr>
          <a:xfrm>
            <a:off x="1954440" y="95040"/>
            <a:ext cx="9302400" cy="15076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47" name="PlaceHolder 2"/>
          <p:cNvSpPr>
            <a:spLocks noGrp="1"/>
          </p:cNvSpPr>
          <p:nvPr>
            <p:ph type="body"/>
          </p:nvPr>
        </p:nvSpPr>
        <p:spPr>
          <a:xfrm>
            <a:off x="1954440" y="95040"/>
            <a:ext cx="9302400" cy="150768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49" name="PlaceHolder 2"/>
          <p:cNvSpPr>
            <a:spLocks noGrp="1"/>
          </p:cNvSpPr>
          <p:nvPr>
            <p:ph type="body"/>
          </p:nvPr>
        </p:nvSpPr>
        <p:spPr>
          <a:xfrm>
            <a:off x="1954440" y="95040"/>
            <a:ext cx="4539240" cy="1507680"/>
          </a:xfrm>
          <a:prstGeom prst="rect">
            <a:avLst/>
          </a:prstGeom>
        </p:spPr>
        <p:txBody>
          <a:bodyPr lIns="0" rIns="0" tIns="0" bIns="0">
            <a:normAutofit/>
          </a:bodyPr>
          <a:p>
            <a:endParaRPr b="0" lang="en-US" sz="3200" spc="-1" strike="noStrike">
              <a:solidFill>
                <a:srgbClr val="3d3935"/>
              </a:solidFill>
              <a:latin typeface="Calibri"/>
            </a:endParaRPr>
          </a:p>
        </p:txBody>
      </p:sp>
      <p:sp>
        <p:nvSpPr>
          <p:cNvPr id="50" name="PlaceHolder 3"/>
          <p:cNvSpPr>
            <a:spLocks noGrp="1"/>
          </p:cNvSpPr>
          <p:nvPr>
            <p:ph type="body"/>
          </p:nvPr>
        </p:nvSpPr>
        <p:spPr>
          <a:xfrm>
            <a:off x="6721200" y="95040"/>
            <a:ext cx="4539240" cy="150768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54" name="PlaceHolder 2"/>
          <p:cNvSpPr>
            <a:spLocks noGrp="1"/>
          </p:cNvSpPr>
          <p:nvPr>
            <p:ph type="body"/>
          </p:nvPr>
        </p:nvSpPr>
        <p:spPr>
          <a:xfrm>
            <a:off x="195444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55" name="PlaceHolder 3"/>
          <p:cNvSpPr>
            <a:spLocks noGrp="1"/>
          </p:cNvSpPr>
          <p:nvPr>
            <p:ph type="body"/>
          </p:nvPr>
        </p:nvSpPr>
        <p:spPr>
          <a:xfrm>
            <a:off x="6721200" y="95040"/>
            <a:ext cx="4539240" cy="1507680"/>
          </a:xfrm>
          <a:prstGeom prst="rect">
            <a:avLst/>
          </a:prstGeom>
        </p:spPr>
        <p:txBody>
          <a:bodyPr lIns="0" rIns="0" tIns="0" bIns="0">
            <a:normAutofit/>
          </a:bodyPr>
          <a:p>
            <a:endParaRPr b="0" lang="en-US" sz="3200" spc="-1" strike="noStrike">
              <a:solidFill>
                <a:srgbClr val="3d3935"/>
              </a:solidFill>
              <a:latin typeface="Calibri"/>
            </a:endParaRPr>
          </a:p>
        </p:txBody>
      </p:sp>
      <p:sp>
        <p:nvSpPr>
          <p:cNvPr id="56" name="PlaceHolder 4"/>
          <p:cNvSpPr>
            <a:spLocks noGrp="1"/>
          </p:cNvSpPr>
          <p:nvPr>
            <p:ph type="body"/>
          </p:nvPr>
        </p:nvSpPr>
        <p:spPr>
          <a:xfrm>
            <a:off x="1954440" y="88272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5" name="PlaceHolder 2"/>
          <p:cNvSpPr>
            <a:spLocks noGrp="1"/>
          </p:cNvSpPr>
          <p:nvPr>
            <p:ph type="subTitle"/>
          </p:nvPr>
        </p:nvSpPr>
        <p:spPr>
          <a:xfrm>
            <a:off x="1954440" y="95040"/>
            <a:ext cx="9302400" cy="15076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58" name="PlaceHolder 2"/>
          <p:cNvSpPr>
            <a:spLocks noGrp="1"/>
          </p:cNvSpPr>
          <p:nvPr>
            <p:ph type="body"/>
          </p:nvPr>
        </p:nvSpPr>
        <p:spPr>
          <a:xfrm>
            <a:off x="1954440" y="95040"/>
            <a:ext cx="4539240" cy="1507680"/>
          </a:xfrm>
          <a:prstGeom prst="rect">
            <a:avLst/>
          </a:prstGeom>
        </p:spPr>
        <p:txBody>
          <a:bodyPr lIns="0" rIns="0" tIns="0" bIns="0">
            <a:normAutofit/>
          </a:bodyPr>
          <a:p>
            <a:endParaRPr b="0" lang="en-US" sz="3200" spc="-1" strike="noStrike">
              <a:solidFill>
                <a:srgbClr val="3d3935"/>
              </a:solidFill>
              <a:latin typeface="Calibri"/>
            </a:endParaRPr>
          </a:p>
        </p:txBody>
      </p:sp>
      <p:sp>
        <p:nvSpPr>
          <p:cNvPr id="59" name="PlaceHolder 3"/>
          <p:cNvSpPr>
            <a:spLocks noGrp="1"/>
          </p:cNvSpPr>
          <p:nvPr>
            <p:ph type="body"/>
          </p:nvPr>
        </p:nvSpPr>
        <p:spPr>
          <a:xfrm>
            <a:off x="672120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60" name="PlaceHolder 4"/>
          <p:cNvSpPr>
            <a:spLocks noGrp="1"/>
          </p:cNvSpPr>
          <p:nvPr>
            <p:ph type="body"/>
          </p:nvPr>
        </p:nvSpPr>
        <p:spPr>
          <a:xfrm>
            <a:off x="6721200" y="88272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62" name="PlaceHolder 2"/>
          <p:cNvSpPr>
            <a:spLocks noGrp="1"/>
          </p:cNvSpPr>
          <p:nvPr>
            <p:ph type="body"/>
          </p:nvPr>
        </p:nvSpPr>
        <p:spPr>
          <a:xfrm>
            <a:off x="195444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63" name="PlaceHolder 3"/>
          <p:cNvSpPr>
            <a:spLocks noGrp="1"/>
          </p:cNvSpPr>
          <p:nvPr>
            <p:ph type="body"/>
          </p:nvPr>
        </p:nvSpPr>
        <p:spPr>
          <a:xfrm>
            <a:off x="672120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64" name="PlaceHolder 4"/>
          <p:cNvSpPr>
            <a:spLocks noGrp="1"/>
          </p:cNvSpPr>
          <p:nvPr>
            <p:ph type="body"/>
          </p:nvPr>
        </p:nvSpPr>
        <p:spPr>
          <a:xfrm>
            <a:off x="1954440" y="882720"/>
            <a:ext cx="9302400" cy="71892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66" name="PlaceHolder 2"/>
          <p:cNvSpPr>
            <a:spLocks noGrp="1"/>
          </p:cNvSpPr>
          <p:nvPr>
            <p:ph type="body"/>
          </p:nvPr>
        </p:nvSpPr>
        <p:spPr>
          <a:xfrm>
            <a:off x="1954440" y="95040"/>
            <a:ext cx="930240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67" name="PlaceHolder 3"/>
          <p:cNvSpPr>
            <a:spLocks noGrp="1"/>
          </p:cNvSpPr>
          <p:nvPr>
            <p:ph type="body"/>
          </p:nvPr>
        </p:nvSpPr>
        <p:spPr>
          <a:xfrm>
            <a:off x="1954440" y="882720"/>
            <a:ext cx="9302400" cy="71892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69" name="PlaceHolder 2"/>
          <p:cNvSpPr>
            <a:spLocks noGrp="1"/>
          </p:cNvSpPr>
          <p:nvPr>
            <p:ph type="body"/>
          </p:nvPr>
        </p:nvSpPr>
        <p:spPr>
          <a:xfrm>
            <a:off x="195444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70" name="PlaceHolder 3"/>
          <p:cNvSpPr>
            <a:spLocks noGrp="1"/>
          </p:cNvSpPr>
          <p:nvPr>
            <p:ph type="body"/>
          </p:nvPr>
        </p:nvSpPr>
        <p:spPr>
          <a:xfrm>
            <a:off x="672120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71" name="PlaceHolder 4"/>
          <p:cNvSpPr>
            <a:spLocks noGrp="1"/>
          </p:cNvSpPr>
          <p:nvPr>
            <p:ph type="body"/>
          </p:nvPr>
        </p:nvSpPr>
        <p:spPr>
          <a:xfrm>
            <a:off x="1954440" y="88272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72" name="PlaceHolder 5"/>
          <p:cNvSpPr>
            <a:spLocks noGrp="1"/>
          </p:cNvSpPr>
          <p:nvPr>
            <p:ph type="body"/>
          </p:nvPr>
        </p:nvSpPr>
        <p:spPr>
          <a:xfrm>
            <a:off x="6721200" y="88272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74" name="PlaceHolder 2"/>
          <p:cNvSpPr>
            <a:spLocks noGrp="1"/>
          </p:cNvSpPr>
          <p:nvPr>
            <p:ph type="body"/>
          </p:nvPr>
        </p:nvSpPr>
        <p:spPr>
          <a:xfrm>
            <a:off x="1954440" y="9504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
        <p:nvSpPr>
          <p:cNvPr id="75" name="PlaceHolder 3"/>
          <p:cNvSpPr>
            <a:spLocks noGrp="1"/>
          </p:cNvSpPr>
          <p:nvPr>
            <p:ph type="body"/>
          </p:nvPr>
        </p:nvSpPr>
        <p:spPr>
          <a:xfrm>
            <a:off x="5099760" y="9504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
        <p:nvSpPr>
          <p:cNvPr id="76" name="PlaceHolder 4"/>
          <p:cNvSpPr>
            <a:spLocks noGrp="1"/>
          </p:cNvSpPr>
          <p:nvPr>
            <p:ph type="body"/>
          </p:nvPr>
        </p:nvSpPr>
        <p:spPr>
          <a:xfrm>
            <a:off x="8245080" y="9504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
        <p:nvSpPr>
          <p:cNvPr id="77" name="PlaceHolder 5"/>
          <p:cNvSpPr>
            <a:spLocks noGrp="1"/>
          </p:cNvSpPr>
          <p:nvPr>
            <p:ph type="body"/>
          </p:nvPr>
        </p:nvSpPr>
        <p:spPr>
          <a:xfrm>
            <a:off x="1954440" y="88272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
        <p:nvSpPr>
          <p:cNvPr id="78" name="PlaceHolder 6"/>
          <p:cNvSpPr>
            <a:spLocks noGrp="1"/>
          </p:cNvSpPr>
          <p:nvPr>
            <p:ph type="body"/>
          </p:nvPr>
        </p:nvSpPr>
        <p:spPr>
          <a:xfrm>
            <a:off x="5099760" y="88272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
        <p:nvSpPr>
          <p:cNvPr id="79" name="PlaceHolder 7"/>
          <p:cNvSpPr>
            <a:spLocks noGrp="1"/>
          </p:cNvSpPr>
          <p:nvPr>
            <p:ph type="body"/>
          </p:nvPr>
        </p:nvSpPr>
        <p:spPr>
          <a:xfrm>
            <a:off x="8245080" y="88272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86" name="PlaceHolder 2"/>
          <p:cNvSpPr>
            <a:spLocks noGrp="1"/>
          </p:cNvSpPr>
          <p:nvPr>
            <p:ph type="subTitle"/>
          </p:nvPr>
        </p:nvSpPr>
        <p:spPr>
          <a:xfrm>
            <a:off x="1954440" y="95040"/>
            <a:ext cx="9302400" cy="15076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88" name="PlaceHolder 2"/>
          <p:cNvSpPr>
            <a:spLocks noGrp="1"/>
          </p:cNvSpPr>
          <p:nvPr>
            <p:ph type="body"/>
          </p:nvPr>
        </p:nvSpPr>
        <p:spPr>
          <a:xfrm>
            <a:off x="1954440" y="95040"/>
            <a:ext cx="9302400" cy="150768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90" name="PlaceHolder 2"/>
          <p:cNvSpPr>
            <a:spLocks noGrp="1"/>
          </p:cNvSpPr>
          <p:nvPr>
            <p:ph type="body"/>
          </p:nvPr>
        </p:nvSpPr>
        <p:spPr>
          <a:xfrm>
            <a:off x="1954440" y="95040"/>
            <a:ext cx="4539240" cy="1507680"/>
          </a:xfrm>
          <a:prstGeom prst="rect">
            <a:avLst/>
          </a:prstGeom>
        </p:spPr>
        <p:txBody>
          <a:bodyPr lIns="0" rIns="0" tIns="0" bIns="0">
            <a:normAutofit/>
          </a:bodyPr>
          <a:p>
            <a:endParaRPr b="0" lang="en-US" sz="3200" spc="-1" strike="noStrike">
              <a:solidFill>
                <a:srgbClr val="3d3935"/>
              </a:solidFill>
              <a:latin typeface="Calibri"/>
            </a:endParaRPr>
          </a:p>
        </p:txBody>
      </p:sp>
      <p:sp>
        <p:nvSpPr>
          <p:cNvPr id="91" name="PlaceHolder 3"/>
          <p:cNvSpPr>
            <a:spLocks noGrp="1"/>
          </p:cNvSpPr>
          <p:nvPr>
            <p:ph type="body"/>
          </p:nvPr>
        </p:nvSpPr>
        <p:spPr>
          <a:xfrm>
            <a:off x="6721200" y="95040"/>
            <a:ext cx="4539240" cy="150768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7" name="PlaceHolder 2"/>
          <p:cNvSpPr>
            <a:spLocks noGrp="1"/>
          </p:cNvSpPr>
          <p:nvPr>
            <p:ph type="body"/>
          </p:nvPr>
        </p:nvSpPr>
        <p:spPr>
          <a:xfrm>
            <a:off x="1954440" y="95040"/>
            <a:ext cx="9302400" cy="150768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3"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95" name="PlaceHolder 2"/>
          <p:cNvSpPr>
            <a:spLocks noGrp="1"/>
          </p:cNvSpPr>
          <p:nvPr>
            <p:ph type="body"/>
          </p:nvPr>
        </p:nvSpPr>
        <p:spPr>
          <a:xfrm>
            <a:off x="195444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96" name="PlaceHolder 3"/>
          <p:cNvSpPr>
            <a:spLocks noGrp="1"/>
          </p:cNvSpPr>
          <p:nvPr>
            <p:ph type="body"/>
          </p:nvPr>
        </p:nvSpPr>
        <p:spPr>
          <a:xfrm>
            <a:off x="6721200" y="95040"/>
            <a:ext cx="4539240" cy="1507680"/>
          </a:xfrm>
          <a:prstGeom prst="rect">
            <a:avLst/>
          </a:prstGeom>
        </p:spPr>
        <p:txBody>
          <a:bodyPr lIns="0" rIns="0" tIns="0" bIns="0">
            <a:normAutofit/>
          </a:bodyPr>
          <a:p>
            <a:endParaRPr b="0" lang="en-US" sz="3200" spc="-1" strike="noStrike">
              <a:solidFill>
                <a:srgbClr val="3d3935"/>
              </a:solidFill>
              <a:latin typeface="Calibri"/>
            </a:endParaRPr>
          </a:p>
        </p:txBody>
      </p:sp>
      <p:sp>
        <p:nvSpPr>
          <p:cNvPr id="97" name="PlaceHolder 4"/>
          <p:cNvSpPr>
            <a:spLocks noGrp="1"/>
          </p:cNvSpPr>
          <p:nvPr>
            <p:ph type="body"/>
          </p:nvPr>
        </p:nvSpPr>
        <p:spPr>
          <a:xfrm>
            <a:off x="1954440" y="88272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99" name="PlaceHolder 2"/>
          <p:cNvSpPr>
            <a:spLocks noGrp="1"/>
          </p:cNvSpPr>
          <p:nvPr>
            <p:ph type="body"/>
          </p:nvPr>
        </p:nvSpPr>
        <p:spPr>
          <a:xfrm>
            <a:off x="1954440" y="95040"/>
            <a:ext cx="4539240" cy="1507680"/>
          </a:xfrm>
          <a:prstGeom prst="rect">
            <a:avLst/>
          </a:prstGeom>
        </p:spPr>
        <p:txBody>
          <a:bodyPr lIns="0" rIns="0" tIns="0" bIns="0">
            <a:normAutofit/>
          </a:bodyPr>
          <a:p>
            <a:endParaRPr b="0" lang="en-US" sz="3200" spc="-1" strike="noStrike">
              <a:solidFill>
                <a:srgbClr val="3d3935"/>
              </a:solidFill>
              <a:latin typeface="Calibri"/>
            </a:endParaRPr>
          </a:p>
        </p:txBody>
      </p:sp>
      <p:sp>
        <p:nvSpPr>
          <p:cNvPr id="100" name="PlaceHolder 3"/>
          <p:cNvSpPr>
            <a:spLocks noGrp="1"/>
          </p:cNvSpPr>
          <p:nvPr>
            <p:ph type="body"/>
          </p:nvPr>
        </p:nvSpPr>
        <p:spPr>
          <a:xfrm>
            <a:off x="672120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101" name="PlaceHolder 4"/>
          <p:cNvSpPr>
            <a:spLocks noGrp="1"/>
          </p:cNvSpPr>
          <p:nvPr>
            <p:ph type="body"/>
          </p:nvPr>
        </p:nvSpPr>
        <p:spPr>
          <a:xfrm>
            <a:off x="6721200" y="88272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103" name="PlaceHolder 2"/>
          <p:cNvSpPr>
            <a:spLocks noGrp="1"/>
          </p:cNvSpPr>
          <p:nvPr>
            <p:ph type="body"/>
          </p:nvPr>
        </p:nvSpPr>
        <p:spPr>
          <a:xfrm>
            <a:off x="195444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104" name="PlaceHolder 3"/>
          <p:cNvSpPr>
            <a:spLocks noGrp="1"/>
          </p:cNvSpPr>
          <p:nvPr>
            <p:ph type="body"/>
          </p:nvPr>
        </p:nvSpPr>
        <p:spPr>
          <a:xfrm>
            <a:off x="672120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105" name="PlaceHolder 4"/>
          <p:cNvSpPr>
            <a:spLocks noGrp="1"/>
          </p:cNvSpPr>
          <p:nvPr>
            <p:ph type="body"/>
          </p:nvPr>
        </p:nvSpPr>
        <p:spPr>
          <a:xfrm>
            <a:off x="1954440" y="882720"/>
            <a:ext cx="9302400" cy="71892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107" name="PlaceHolder 2"/>
          <p:cNvSpPr>
            <a:spLocks noGrp="1"/>
          </p:cNvSpPr>
          <p:nvPr>
            <p:ph type="body"/>
          </p:nvPr>
        </p:nvSpPr>
        <p:spPr>
          <a:xfrm>
            <a:off x="1954440" y="95040"/>
            <a:ext cx="930240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108" name="PlaceHolder 3"/>
          <p:cNvSpPr>
            <a:spLocks noGrp="1"/>
          </p:cNvSpPr>
          <p:nvPr>
            <p:ph type="body"/>
          </p:nvPr>
        </p:nvSpPr>
        <p:spPr>
          <a:xfrm>
            <a:off x="1954440" y="882720"/>
            <a:ext cx="9302400" cy="71892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110" name="PlaceHolder 2"/>
          <p:cNvSpPr>
            <a:spLocks noGrp="1"/>
          </p:cNvSpPr>
          <p:nvPr>
            <p:ph type="body"/>
          </p:nvPr>
        </p:nvSpPr>
        <p:spPr>
          <a:xfrm>
            <a:off x="195444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111" name="PlaceHolder 3"/>
          <p:cNvSpPr>
            <a:spLocks noGrp="1"/>
          </p:cNvSpPr>
          <p:nvPr>
            <p:ph type="body"/>
          </p:nvPr>
        </p:nvSpPr>
        <p:spPr>
          <a:xfrm>
            <a:off x="672120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112" name="PlaceHolder 4"/>
          <p:cNvSpPr>
            <a:spLocks noGrp="1"/>
          </p:cNvSpPr>
          <p:nvPr>
            <p:ph type="body"/>
          </p:nvPr>
        </p:nvSpPr>
        <p:spPr>
          <a:xfrm>
            <a:off x="1954440" y="88272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113" name="PlaceHolder 5"/>
          <p:cNvSpPr>
            <a:spLocks noGrp="1"/>
          </p:cNvSpPr>
          <p:nvPr>
            <p:ph type="body"/>
          </p:nvPr>
        </p:nvSpPr>
        <p:spPr>
          <a:xfrm>
            <a:off x="6721200" y="88272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115" name="PlaceHolder 2"/>
          <p:cNvSpPr>
            <a:spLocks noGrp="1"/>
          </p:cNvSpPr>
          <p:nvPr>
            <p:ph type="body"/>
          </p:nvPr>
        </p:nvSpPr>
        <p:spPr>
          <a:xfrm>
            <a:off x="1954440" y="9504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
        <p:nvSpPr>
          <p:cNvPr id="116" name="PlaceHolder 3"/>
          <p:cNvSpPr>
            <a:spLocks noGrp="1"/>
          </p:cNvSpPr>
          <p:nvPr>
            <p:ph type="body"/>
          </p:nvPr>
        </p:nvSpPr>
        <p:spPr>
          <a:xfrm>
            <a:off x="5099760" y="9504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
        <p:nvSpPr>
          <p:cNvPr id="117" name="PlaceHolder 4"/>
          <p:cNvSpPr>
            <a:spLocks noGrp="1"/>
          </p:cNvSpPr>
          <p:nvPr>
            <p:ph type="body"/>
          </p:nvPr>
        </p:nvSpPr>
        <p:spPr>
          <a:xfrm>
            <a:off x="8245080" y="9504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
        <p:nvSpPr>
          <p:cNvPr id="118" name="PlaceHolder 5"/>
          <p:cNvSpPr>
            <a:spLocks noGrp="1"/>
          </p:cNvSpPr>
          <p:nvPr>
            <p:ph type="body"/>
          </p:nvPr>
        </p:nvSpPr>
        <p:spPr>
          <a:xfrm>
            <a:off x="1954440" y="88272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
        <p:nvSpPr>
          <p:cNvPr id="119" name="PlaceHolder 6"/>
          <p:cNvSpPr>
            <a:spLocks noGrp="1"/>
          </p:cNvSpPr>
          <p:nvPr>
            <p:ph type="body"/>
          </p:nvPr>
        </p:nvSpPr>
        <p:spPr>
          <a:xfrm>
            <a:off x="5099760" y="88272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
        <p:nvSpPr>
          <p:cNvPr id="120" name="PlaceHolder 7"/>
          <p:cNvSpPr>
            <a:spLocks noGrp="1"/>
          </p:cNvSpPr>
          <p:nvPr>
            <p:ph type="body"/>
          </p:nvPr>
        </p:nvSpPr>
        <p:spPr>
          <a:xfrm>
            <a:off x="8245080" y="882720"/>
            <a:ext cx="2995200" cy="718920"/>
          </a:xfrm>
          <a:prstGeom prst="rect">
            <a:avLst/>
          </a:prstGeom>
        </p:spPr>
        <p:txBody>
          <a:bodyPr lIns="0" rIns="0" tIns="0" bIns="0">
            <a:normAutofit fontScale="81000"/>
          </a:bodyPr>
          <a:p>
            <a:endParaRPr b="0" lang="en-US" sz="3200" spc="-1" strike="noStrike">
              <a:solidFill>
                <a:srgbClr val="3d3935"/>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9" name="PlaceHolder 2"/>
          <p:cNvSpPr>
            <a:spLocks noGrp="1"/>
          </p:cNvSpPr>
          <p:nvPr>
            <p:ph type="body"/>
          </p:nvPr>
        </p:nvSpPr>
        <p:spPr>
          <a:xfrm>
            <a:off x="1954440" y="95040"/>
            <a:ext cx="4539240" cy="1507680"/>
          </a:xfrm>
          <a:prstGeom prst="rect">
            <a:avLst/>
          </a:prstGeom>
        </p:spPr>
        <p:txBody>
          <a:bodyPr lIns="0" rIns="0" tIns="0" bIns="0">
            <a:normAutofit/>
          </a:bodyPr>
          <a:p>
            <a:endParaRPr b="0" lang="en-US" sz="3200" spc="-1" strike="noStrike">
              <a:solidFill>
                <a:srgbClr val="3d3935"/>
              </a:solidFill>
              <a:latin typeface="Calibri"/>
            </a:endParaRPr>
          </a:p>
        </p:txBody>
      </p:sp>
      <p:sp>
        <p:nvSpPr>
          <p:cNvPr id="10" name="PlaceHolder 3"/>
          <p:cNvSpPr>
            <a:spLocks noGrp="1"/>
          </p:cNvSpPr>
          <p:nvPr>
            <p:ph type="body"/>
          </p:nvPr>
        </p:nvSpPr>
        <p:spPr>
          <a:xfrm>
            <a:off x="6721200" y="95040"/>
            <a:ext cx="4539240" cy="150768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14" name="PlaceHolder 2"/>
          <p:cNvSpPr>
            <a:spLocks noGrp="1"/>
          </p:cNvSpPr>
          <p:nvPr>
            <p:ph type="body"/>
          </p:nvPr>
        </p:nvSpPr>
        <p:spPr>
          <a:xfrm>
            <a:off x="195444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15" name="PlaceHolder 3"/>
          <p:cNvSpPr>
            <a:spLocks noGrp="1"/>
          </p:cNvSpPr>
          <p:nvPr>
            <p:ph type="body"/>
          </p:nvPr>
        </p:nvSpPr>
        <p:spPr>
          <a:xfrm>
            <a:off x="6721200" y="95040"/>
            <a:ext cx="4539240" cy="1507680"/>
          </a:xfrm>
          <a:prstGeom prst="rect">
            <a:avLst/>
          </a:prstGeom>
        </p:spPr>
        <p:txBody>
          <a:bodyPr lIns="0" rIns="0" tIns="0" bIns="0">
            <a:normAutofit/>
          </a:bodyPr>
          <a:p>
            <a:endParaRPr b="0" lang="en-US" sz="3200" spc="-1" strike="noStrike">
              <a:solidFill>
                <a:srgbClr val="3d3935"/>
              </a:solidFill>
              <a:latin typeface="Calibri"/>
            </a:endParaRPr>
          </a:p>
        </p:txBody>
      </p:sp>
      <p:sp>
        <p:nvSpPr>
          <p:cNvPr id="16" name="PlaceHolder 4"/>
          <p:cNvSpPr>
            <a:spLocks noGrp="1"/>
          </p:cNvSpPr>
          <p:nvPr>
            <p:ph type="body"/>
          </p:nvPr>
        </p:nvSpPr>
        <p:spPr>
          <a:xfrm>
            <a:off x="1954440" y="88272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18" name="PlaceHolder 2"/>
          <p:cNvSpPr>
            <a:spLocks noGrp="1"/>
          </p:cNvSpPr>
          <p:nvPr>
            <p:ph type="body"/>
          </p:nvPr>
        </p:nvSpPr>
        <p:spPr>
          <a:xfrm>
            <a:off x="1954440" y="95040"/>
            <a:ext cx="4539240" cy="1507680"/>
          </a:xfrm>
          <a:prstGeom prst="rect">
            <a:avLst/>
          </a:prstGeom>
        </p:spPr>
        <p:txBody>
          <a:bodyPr lIns="0" rIns="0" tIns="0" bIns="0">
            <a:normAutofit/>
          </a:bodyPr>
          <a:p>
            <a:endParaRPr b="0" lang="en-US" sz="3200" spc="-1" strike="noStrike">
              <a:solidFill>
                <a:srgbClr val="3d3935"/>
              </a:solidFill>
              <a:latin typeface="Calibri"/>
            </a:endParaRPr>
          </a:p>
        </p:txBody>
      </p:sp>
      <p:sp>
        <p:nvSpPr>
          <p:cNvPr id="19" name="PlaceHolder 3"/>
          <p:cNvSpPr>
            <a:spLocks noGrp="1"/>
          </p:cNvSpPr>
          <p:nvPr>
            <p:ph type="body"/>
          </p:nvPr>
        </p:nvSpPr>
        <p:spPr>
          <a:xfrm>
            <a:off x="672120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20" name="PlaceHolder 4"/>
          <p:cNvSpPr>
            <a:spLocks noGrp="1"/>
          </p:cNvSpPr>
          <p:nvPr>
            <p:ph type="body"/>
          </p:nvPr>
        </p:nvSpPr>
        <p:spPr>
          <a:xfrm>
            <a:off x="6721200" y="88272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3d3935"/>
              </a:solidFill>
              <a:latin typeface="Calibri"/>
            </a:endParaRPr>
          </a:p>
        </p:txBody>
      </p:sp>
      <p:sp>
        <p:nvSpPr>
          <p:cNvPr id="22" name="PlaceHolder 2"/>
          <p:cNvSpPr>
            <a:spLocks noGrp="1"/>
          </p:cNvSpPr>
          <p:nvPr>
            <p:ph type="body"/>
          </p:nvPr>
        </p:nvSpPr>
        <p:spPr>
          <a:xfrm>
            <a:off x="195444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23" name="PlaceHolder 3"/>
          <p:cNvSpPr>
            <a:spLocks noGrp="1"/>
          </p:cNvSpPr>
          <p:nvPr>
            <p:ph type="body"/>
          </p:nvPr>
        </p:nvSpPr>
        <p:spPr>
          <a:xfrm>
            <a:off x="6721200" y="95040"/>
            <a:ext cx="4539240" cy="718920"/>
          </a:xfrm>
          <a:prstGeom prst="rect">
            <a:avLst/>
          </a:prstGeom>
        </p:spPr>
        <p:txBody>
          <a:bodyPr lIns="0" rIns="0" tIns="0" bIns="0">
            <a:normAutofit/>
          </a:bodyPr>
          <a:p>
            <a:endParaRPr b="0" lang="en-US" sz="3200" spc="-1" strike="noStrike">
              <a:solidFill>
                <a:srgbClr val="3d3935"/>
              </a:solidFill>
              <a:latin typeface="Calibri"/>
            </a:endParaRPr>
          </a:p>
        </p:txBody>
      </p:sp>
      <p:sp>
        <p:nvSpPr>
          <p:cNvPr id="24" name="PlaceHolder 4"/>
          <p:cNvSpPr>
            <a:spLocks noGrp="1"/>
          </p:cNvSpPr>
          <p:nvPr>
            <p:ph type="body"/>
          </p:nvPr>
        </p:nvSpPr>
        <p:spPr>
          <a:xfrm>
            <a:off x="1954440" y="882720"/>
            <a:ext cx="9302400" cy="718920"/>
          </a:xfrm>
          <a:prstGeom prst="rect">
            <a:avLst/>
          </a:prstGeom>
        </p:spPr>
        <p:txBody>
          <a:bodyPr lIns="0" rIns="0" tIns="0" bIns="0">
            <a:normAutofit/>
          </a:bodyPr>
          <a:p>
            <a:endParaRPr b="0" lang="en-US" sz="3200" spc="-1" strike="noStrike">
              <a:solidFill>
                <a:srgbClr val="3d3935"/>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slideLayout" Target="../slideLayouts/slideLayout34.xml"/><Relationship Id="rId14" Type="http://schemas.openxmlformats.org/officeDocument/2006/relationships/slideLayout" Target="../slideLayouts/slideLayout35.xml"/><Relationship Id="rId15"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body"/>
          </p:nvPr>
        </p:nvSpPr>
        <p:spPr>
          <a:xfrm>
            <a:off x="1341000" y="1808640"/>
            <a:ext cx="7299720" cy="2568240"/>
          </a:xfrm>
          <a:prstGeom prst="rect">
            <a:avLst/>
          </a:prstGeom>
        </p:spPr>
        <p:txBody>
          <a:bodyPr lIns="0" rIns="0" tIns="0" bIns="0" anchor="ctr">
            <a:noAutofit/>
          </a:bodyPr>
          <a:p>
            <a:pPr algn="r">
              <a:lnSpc>
                <a:spcPts val="6001"/>
              </a:lnSpc>
              <a:spcAft>
                <a:spcPts val="601"/>
              </a:spcAft>
              <a:tabLst>
                <a:tab algn="l" pos="0"/>
              </a:tabLst>
            </a:pPr>
            <a:r>
              <a:rPr b="0" lang="en-US" sz="6000" spc="-1" strike="noStrike">
                <a:solidFill>
                  <a:srgbClr val="9d968d"/>
                </a:solidFill>
                <a:latin typeface="Calibri Light"/>
              </a:rPr>
              <a:t>Click to edit Master text styles</a:t>
            </a:r>
            <a:endParaRPr b="0" lang="en-US" sz="6000" spc="-1" strike="noStrike">
              <a:solidFill>
                <a:srgbClr val="3d3935"/>
              </a:solidFill>
              <a:latin typeface="Calibri"/>
            </a:endParaRPr>
          </a:p>
        </p:txBody>
      </p:sp>
      <p:pic>
        <p:nvPicPr>
          <p:cNvPr id="1" name="Picture 1" descr="NAHB 2L Color png.png"/>
          <p:cNvPicPr/>
          <p:nvPr/>
        </p:nvPicPr>
        <p:blipFill>
          <a:blip r:embed="rId2"/>
          <a:stretch/>
        </p:blipFill>
        <p:spPr>
          <a:xfrm>
            <a:off x="10476000" y="5770800"/>
            <a:ext cx="1400400" cy="731520"/>
          </a:xfrm>
          <a:prstGeom prst="rect">
            <a:avLst/>
          </a:prstGeom>
          <a:ln w="0">
            <a:noFill/>
          </a:ln>
        </p:spPr>
      </p:pic>
      <p:pic>
        <p:nvPicPr>
          <p:cNvPr id="2" name="Picture 3" descr="Suite of Arrows 14.png"/>
          <p:cNvPicPr/>
          <p:nvPr/>
        </p:nvPicPr>
        <p:blipFill>
          <a:blip r:embed="rId3"/>
          <a:stretch/>
        </p:blipFill>
        <p:spPr>
          <a:xfrm>
            <a:off x="8694360" y="1808640"/>
            <a:ext cx="12191760" cy="2568240"/>
          </a:xfrm>
          <a:prstGeom prst="rect">
            <a:avLst/>
          </a:prstGeom>
          <a:ln w="0">
            <a:noFill/>
          </a:ln>
        </p:spPr>
      </p:pic>
      <p:sp>
        <p:nvSpPr>
          <p:cNvPr id="3" name="PlaceHolder 2"/>
          <p:cNvSpPr>
            <a:spLocks noGrp="1"/>
          </p:cNvSpPr>
          <p:nvPr>
            <p:ph type="title"/>
          </p:nvPr>
        </p:nvSpPr>
        <p:spPr>
          <a:xfrm>
            <a:off x="609480" y="273600"/>
            <a:ext cx="10972440" cy="1144800"/>
          </a:xfrm>
          <a:prstGeom prst="rect">
            <a:avLst/>
          </a:prstGeom>
        </p:spPr>
        <p:txBody>
          <a:bodyPr lIns="0" rIns="0" tIns="0" bIns="0" anchor="ctr">
            <a:noAutofit/>
          </a:bodyPr>
          <a:p>
            <a:r>
              <a:rPr b="0" lang="en-US" sz="1800" spc="-1" strike="noStrike">
                <a:solidFill>
                  <a:srgbClr val="3d3935"/>
                </a:solidFill>
                <a:latin typeface="Calibri"/>
              </a:rPr>
              <a:t>Click to edit the title text format</a:t>
            </a:r>
            <a:endParaRPr b="0" lang="en-US" sz="1800" spc="-1" strike="noStrike">
              <a:solidFill>
                <a:srgbClr val="3d3935"/>
              </a:solidFill>
              <a:latin typeface="Calibri"/>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0" name="PlaceHolder 1"/>
          <p:cNvSpPr>
            <a:spLocks noGrp="1"/>
          </p:cNvSpPr>
          <p:nvPr>
            <p:ph type="body"/>
          </p:nvPr>
        </p:nvSpPr>
        <p:spPr>
          <a:xfrm>
            <a:off x="1044360" y="1131480"/>
            <a:ext cx="7299720" cy="3922560"/>
          </a:xfrm>
          <a:prstGeom prst="rect">
            <a:avLst/>
          </a:prstGeom>
        </p:spPr>
        <p:txBody>
          <a:bodyPr lIns="0" rIns="0" tIns="0" bIns="0" anchor="ctr">
            <a:noAutofit/>
          </a:bodyPr>
          <a:p>
            <a:pPr algn="r">
              <a:lnSpc>
                <a:spcPts val="6001"/>
              </a:lnSpc>
              <a:spcAft>
                <a:spcPts val="601"/>
              </a:spcAft>
              <a:tabLst>
                <a:tab algn="l" pos="0"/>
              </a:tabLst>
            </a:pPr>
            <a:r>
              <a:rPr b="0" lang="en-US" sz="6000" spc="-1" strike="noStrike">
                <a:solidFill>
                  <a:srgbClr val="9d968d"/>
                </a:solidFill>
                <a:latin typeface="Calibri Light"/>
              </a:rPr>
              <a:t>Click to edit Master text styles</a:t>
            </a:r>
            <a:endParaRPr b="0" lang="en-US" sz="6000" spc="-1" strike="noStrike">
              <a:solidFill>
                <a:srgbClr val="3d3935"/>
              </a:solidFill>
              <a:latin typeface="Calibri"/>
            </a:endParaRPr>
          </a:p>
        </p:txBody>
      </p:sp>
      <p:pic>
        <p:nvPicPr>
          <p:cNvPr id="41" name="Picture 4" descr="Suite of Arrows 14.png"/>
          <p:cNvPicPr/>
          <p:nvPr/>
        </p:nvPicPr>
        <p:blipFill>
          <a:blip r:embed="rId2"/>
          <a:stretch/>
        </p:blipFill>
        <p:spPr>
          <a:xfrm>
            <a:off x="8467560" y="1131480"/>
            <a:ext cx="18618120" cy="3922560"/>
          </a:xfrm>
          <a:prstGeom prst="rect">
            <a:avLst/>
          </a:prstGeom>
          <a:ln w="0">
            <a:noFill/>
          </a:ln>
        </p:spPr>
      </p:pic>
      <p:pic>
        <p:nvPicPr>
          <p:cNvPr id="42" name="Picture 7" descr="NAHB 2L Color png.png"/>
          <p:cNvPicPr/>
          <p:nvPr/>
        </p:nvPicPr>
        <p:blipFill>
          <a:blip r:embed="rId3"/>
          <a:stretch/>
        </p:blipFill>
        <p:spPr>
          <a:xfrm>
            <a:off x="10476000" y="5770800"/>
            <a:ext cx="1400400" cy="731520"/>
          </a:xfrm>
          <a:prstGeom prst="rect">
            <a:avLst/>
          </a:prstGeom>
          <a:ln w="0">
            <a:noFill/>
          </a:ln>
        </p:spPr>
      </p:pic>
      <p:sp>
        <p:nvSpPr>
          <p:cNvPr id="43" name="PlaceHolder 2"/>
          <p:cNvSpPr>
            <a:spLocks noGrp="1"/>
          </p:cNvSpPr>
          <p:nvPr>
            <p:ph type="title"/>
          </p:nvPr>
        </p:nvSpPr>
        <p:spPr>
          <a:xfrm>
            <a:off x="609480" y="273600"/>
            <a:ext cx="10972440" cy="1144800"/>
          </a:xfrm>
          <a:prstGeom prst="rect">
            <a:avLst/>
          </a:prstGeom>
        </p:spPr>
        <p:txBody>
          <a:bodyPr lIns="0" rIns="0" tIns="0" bIns="0" anchor="ctr">
            <a:noAutofit/>
          </a:bodyPr>
          <a:p>
            <a:r>
              <a:rPr b="0" lang="en-US" sz="1800" spc="-1" strike="noStrike">
                <a:solidFill>
                  <a:srgbClr val="3d3935"/>
                </a:solidFill>
                <a:latin typeface="Calibri"/>
              </a:rPr>
              <a:t>Click to edit the title text format</a:t>
            </a:r>
            <a:endParaRPr b="0" lang="en-US" sz="1800" spc="-1" strike="noStrike">
              <a:solidFill>
                <a:srgbClr val="3d3935"/>
              </a:solidFill>
              <a:latin typeface="Calibri"/>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0" name="PlaceHolder 1"/>
          <p:cNvSpPr>
            <a:spLocks noGrp="1"/>
          </p:cNvSpPr>
          <p:nvPr>
            <p:ph type="body"/>
          </p:nvPr>
        </p:nvSpPr>
        <p:spPr>
          <a:xfrm>
            <a:off x="1954440" y="95040"/>
            <a:ext cx="9302400" cy="1507680"/>
          </a:xfrm>
          <a:prstGeom prst="rect">
            <a:avLst/>
          </a:prstGeom>
        </p:spPr>
        <p:txBody>
          <a:bodyPr lIns="0" rIns="0" tIns="0" bIns="0" anchor="ctr">
            <a:noAutofit/>
          </a:bodyPr>
          <a:p>
            <a:pPr>
              <a:lnSpc>
                <a:spcPct val="100000"/>
              </a:lnSpc>
              <a:spcAft>
                <a:spcPts val="601"/>
              </a:spcAft>
              <a:tabLst>
                <a:tab algn="l" pos="0"/>
              </a:tabLst>
            </a:pPr>
            <a:r>
              <a:rPr b="0" lang="en-US" sz="3600" spc="-1" strike="noStrike">
                <a:solidFill>
                  <a:srgbClr val="9d968d"/>
                </a:solidFill>
                <a:latin typeface="Calibri Light"/>
              </a:rPr>
              <a:t>Page Header</a:t>
            </a:r>
            <a:endParaRPr b="0" lang="en-US" sz="3600" spc="-1" strike="noStrike">
              <a:solidFill>
                <a:srgbClr val="3d3935"/>
              </a:solidFill>
              <a:latin typeface="Calibri"/>
            </a:endParaRPr>
          </a:p>
        </p:txBody>
      </p:sp>
      <p:sp>
        <p:nvSpPr>
          <p:cNvPr id="81" name="PlaceHolder 2"/>
          <p:cNvSpPr>
            <a:spLocks noGrp="1"/>
          </p:cNvSpPr>
          <p:nvPr>
            <p:ph type="body"/>
          </p:nvPr>
        </p:nvSpPr>
        <p:spPr>
          <a:xfrm>
            <a:off x="1954440" y="1872360"/>
            <a:ext cx="8448840" cy="3137760"/>
          </a:xfrm>
          <a:prstGeom prst="rect">
            <a:avLst/>
          </a:prstGeom>
        </p:spPr>
        <p:txBody>
          <a:bodyPr lIns="0" rIns="0" tIns="0" bIns="0">
            <a:noAutofit/>
          </a:bodyPr>
          <a:p>
            <a:pPr>
              <a:lnSpc>
                <a:spcPts val="2100"/>
              </a:lnSpc>
              <a:spcAft>
                <a:spcPts val="601"/>
              </a:spcAft>
              <a:tabLst>
                <a:tab algn="l" pos="0"/>
              </a:tabLst>
            </a:pPr>
            <a:r>
              <a:rPr b="0" lang="en-US" sz="1500" spc="-1" strike="noStrike">
                <a:solidFill>
                  <a:srgbClr val="3d3935"/>
                </a:solidFill>
                <a:latin typeface="Calibri"/>
              </a:rPr>
              <a:t>Lorem ipsum dolor sit amet, consectetur adipiscing elit. Vestibulum ac ante feugiat, maximus erat et, accumsan neque. Nulla lacinia purus a lorem tincidunt consequat. Sed posuere cursus ligula in porta. Ut quis ex eget ligula ultricies pulvinar eget mollis tellus. </a:t>
            </a:r>
            <a:endParaRPr b="0" lang="en-US" sz="1500" spc="-1" strike="noStrike">
              <a:solidFill>
                <a:srgbClr val="3d3935"/>
              </a:solidFill>
              <a:latin typeface="Calibri"/>
            </a:endParaRPr>
          </a:p>
          <a:p>
            <a:pPr lvl="1" marL="743040" indent="-285480">
              <a:lnSpc>
                <a:spcPct val="100000"/>
              </a:lnSpc>
              <a:spcBef>
                <a:spcPts val="300"/>
              </a:spcBef>
              <a:buClr>
                <a:srgbClr val="3d3935"/>
              </a:buClr>
              <a:buFont typeface="Arial"/>
              <a:buChar char="•"/>
              <a:tabLst>
                <a:tab algn="l" pos="0"/>
              </a:tabLst>
            </a:pPr>
            <a:r>
              <a:rPr b="0" lang="en-US" sz="1500" spc="-1" strike="noStrike">
                <a:solidFill>
                  <a:srgbClr val="3d3935"/>
                </a:solidFill>
                <a:latin typeface="Calibri"/>
              </a:rPr>
              <a:t>Bullet one</a:t>
            </a:r>
            <a:endParaRPr b="0" lang="en-US" sz="1500" spc="-1" strike="noStrike">
              <a:solidFill>
                <a:srgbClr val="3d3935"/>
              </a:solidFill>
              <a:latin typeface="Calibri"/>
            </a:endParaRPr>
          </a:p>
          <a:p>
            <a:pPr lvl="1" marL="743040" indent="-285480">
              <a:lnSpc>
                <a:spcPct val="100000"/>
              </a:lnSpc>
              <a:spcBef>
                <a:spcPts val="300"/>
              </a:spcBef>
              <a:buClr>
                <a:srgbClr val="3d3935"/>
              </a:buClr>
              <a:buFont typeface="Arial"/>
              <a:buChar char="•"/>
              <a:tabLst>
                <a:tab algn="l" pos="0"/>
              </a:tabLst>
            </a:pPr>
            <a:r>
              <a:rPr b="0" lang="en-US" sz="1500" spc="-1" strike="noStrike">
                <a:solidFill>
                  <a:srgbClr val="3d3935"/>
                </a:solidFill>
                <a:latin typeface="Calibri"/>
              </a:rPr>
              <a:t>Bullet two</a:t>
            </a:r>
            <a:endParaRPr b="0" lang="en-US" sz="1500" spc="-1" strike="noStrike">
              <a:solidFill>
                <a:srgbClr val="3d3935"/>
              </a:solidFill>
              <a:latin typeface="Calibri"/>
            </a:endParaRPr>
          </a:p>
        </p:txBody>
      </p:sp>
      <p:pic>
        <p:nvPicPr>
          <p:cNvPr id="82" name="Picture 8" descr="NAHB 2L Color png.png"/>
          <p:cNvPicPr/>
          <p:nvPr/>
        </p:nvPicPr>
        <p:blipFill>
          <a:blip r:embed="rId2"/>
          <a:stretch/>
        </p:blipFill>
        <p:spPr>
          <a:xfrm>
            <a:off x="508680" y="5770800"/>
            <a:ext cx="1400400" cy="731520"/>
          </a:xfrm>
          <a:prstGeom prst="rect">
            <a:avLst/>
          </a:prstGeom>
          <a:ln w="0">
            <a:noFill/>
          </a:ln>
        </p:spPr>
      </p:pic>
      <p:pic>
        <p:nvPicPr>
          <p:cNvPr id="83" name="Picture 9" descr="Suite of Arrows 14.png"/>
          <p:cNvPicPr/>
          <p:nvPr/>
        </p:nvPicPr>
        <p:blipFill>
          <a:blip r:embed="rId3"/>
          <a:stretch/>
        </p:blipFill>
        <p:spPr>
          <a:xfrm rot="10800000">
            <a:off x="-5295240" y="95040"/>
            <a:ext cx="7157520" cy="1507680"/>
          </a:xfrm>
          <a:prstGeom prst="rect">
            <a:avLst/>
          </a:prstGeom>
          <a:ln w="0">
            <a:noFill/>
          </a:ln>
        </p:spPr>
      </p:pic>
      <p:sp>
        <p:nvSpPr>
          <p:cNvPr id="84" name="PlaceHolder 3"/>
          <p:cNvSpPr>
            <a:spLocks noGrp="1"/>
          </p:cNvSpPr>
          <p:nvPr>
            <p:ph type="title"/>
          </p:nvPr>
        </p:nvSpPr>
        <p:spPr>
          <a:xfrm>
            <a:off x="609480" y="273600"/>
            <a:ext cx="10972440" cy="1144800"/>
          </a:xfrm>
          <a:prstGeom prst="rect">
            <a:avLst/>
          </a:prstGeom>
        </p:spPr>
        <p:txBody>
          <a:bodyPr lIns="0" rIns="0" tIns="0" bIns="0" anchor="ctr">
            <a:noAutofit/>
          </a:bodyPr>
          <a:p>
            <a:r>
              <a:rPr b="0" lang="en-US" sz="1800" spc="-1" strike="noStrike">
                <a:solidFill>
                  <a:srgbClr val="3d3935"/>
                </a:solidFill>
                <a:latin typeface="Calibri"/>
              </a:rPr>
              <a:t>Click to edit the title text format</a:t>
            </a:r>
            <a:endParaRPr b="0" lang="en-US" sz="1800" spc="-1" strike="noStrike">
              <a:solidFill>
                <a:srgbClr val="3d3935"/>
              </a:solidFill>
              <a:latin typeface="Calibri"/>
            </a:endParaRPr>
          </a:p>
        </p:txBody>
      </p:sp>
    </p:spTree>
  </p:cSld>
  <p:clrMap bg1="lt1" bg2="lt2" tx1="dk1" tx2="dk2" accent1="accent1" accent2="accent2" accent3="accent3" accent4="accent4" accent5="accent5" accent6="accent6" hlink="hlink" folHlink="folHlink"/>
  <p:sldLayoutIdLst>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TextShape 1"/>
          <p:cNvSpPr txBox="1"/>
          <p:nvPr/>
        </p:nvSpPr>
        <p:spPr>
          <a:xfrm>
            <a:off x="1270080" y="1395720"/>
            <a:ext cx="7430760" cy="3407400"/>
          </a:xfrm>
          <a:prstGeom prst="rect">
            <a:avLst/>
          </a:prstGeom>
          <a:noFill/>
          <a:ln w="0">
            <a:noFill/>
          </a:ln>
        </p:spPr>
        <p:txBody>
          <a:bodyPr lIns="0" rIns="0" tIns="0" bIns="0" anchor="ctr">
            <a:noAutofit/>
          </a:bodyPr>
          <a:p>
            <a:pPr>
              <a:lnSpc>
                <a:spcPts val="6001"/>
              </a:lnSpc>
              <a:spcAft>
                <a:spcPts val="1199"/>
              </a:spcAft>
              <a:tabLst>
                <a:tab algn="l" pos="0"/>
              </a:tabLst>
            </a:pPr>
            <a:r>
              <a:rPr b="0" lang="en-US" sz="6000" spc="-1" strike="noStrike">
                <a:solidFill>
                  <a:srgbClr val="00205b"/>
                </a:solidFill>
                <a:latin typeface="Calibri"/>
              </a:rPr>
              <a:t>NAHB Coronavirus Webinar Series:      </a:t>
            </a:r>
            <a:endParaRPr b="0" lang="en-US" sz="6000" spc="-1" strike="noStrike">
              <a:solidFill>
                <a:srgbClr val="3d3935"/>
              </a:solidFill>
              <a:latin typeface="Calibri"/>
            </a:endParaRPr>
          </a:p>
          <a:p>
            <a:pPr>
              <a:lnSpc>
                <a:spcPts val="6001"/>
              </a:lnSpc>
              <a:spcAft>
                <a:spcPts val="1199"/>
              </a:spcAft>
              <a:tabLst>
                <a:tab algn="l" pos="0"/>
              </a:tabLst>
            </a:pPr>
            <a:r>
              <a:rPr b="0" lang="en-US" sz="6000" spc="-1" strike="noStrike">
                <a:solidFill>
                  <a:srgbClr val="00205b"/>
                </a:solidFill>
                <a:latin typeface="Calibri"/>
              </a:rPr>
              <a:t>Small Business Loans </a:t>
            </a:r>
            <a:endParaRPr b="0" lang="en-US" sz="6000" spc="-1" strike="noStrike">
              <a:solidFill>
                <a:srgbClr val="3d3935"/>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Shape 1"/>
          <p:cNvSpPr txBox="1"/>
          <p:nvPr/>
        </p:nvSpPr>
        <p:spPr>
          <a:xfrm>
            <a:off x="537840" y="2157840"/>
            <a:ext cx="7274520" cy="2387160"/>
          </a:xfrm>
          <a:prstGeom prst="rect">
            <a:avLst/>
          </a:prstGeom>
          <a:noFill/>
          <a:ln w="0">
            <a:noFill/>
          </a:ln>
        </p:spPr>
        <p:txBody>
          <a:bodyPr lIns="90000" rIns="90000" tIns="45000" bIns="45000">
            <a:noAutofit/>
          </a:bodyPr>
          <a:p>
            <a:pPr>
              <a:lnSpc>
                <a:spcPct val="100000"/>
              </a:lnSpc>
            </a:pPr>
            <a:r>
              <a:rPr b="0" lang="en-US" sz="5400" spc="-1" strike="noStrike">
                <a:solidFill>
                  <a:srgbClr val="00205b"/>
                </a:solidFill>
                <a:latin typeface="Calibri"/>
              </a:rPr>
              <a:t>Paycheck Protection Program (PPP) Updates</a:t>
            </a:r>
            <a:endParaRPr b="0" lang="en-US" sz="5400" spc="-1" strike="noStrike">
              <a:solidFill>
                <a:srgbClr val="3d3935"/>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TextShape 1"/>
          <p:cNvSpPr txBox="1"/>
          <p:nvPr/>
        </p:nvSpPr>
        <p:spPr>
          <a:xfrm>
            <a:off x="1779840" y="2415240"/>
            <a:ext cx="9302400" cy="3520440"/>
          </a:xfrm>
          <a:prstGeom prst="rect">
            <a:avLst/>
          </a:prstGeom>
          <a:noFill/>
          <a:ln w="0">
            <a:noFill/>
          </a:ln>
        </p:spPr>
        <p:txBody>
          <a:bodyPr lIns="0" rIns="0" tIns="0" bIns="0" anchor="ctr">
            <a:normAutofit/>
          </a:bodyPr>
          <a:p>
            <a:pPr marL="571680" indent="-571320">
              <a:lnSpc>
                <a:spcPct val="100000"/>
              </a:lnSpc>
              <a:spcAft>
                <a:spcPts val="601"/>
              </a:spcAft>
              <a:buClr>
                <a:srgbClr val="00205b"/>
              </a:buClr>
              <a:buFont typeface="Arial"/>
              <a:buChar char="•"/>
            </a:pPr>
            <a:r>
              <a:rPr b="0" lang="en-US" sz="2800" spc="-1" strike="noStrike">
                <a:solidFill>
                  <a:srgbClr val="00205b"/>
                </a:solidFill>
                <a:latin typeface="Calibri"/>
              </a:rPr>
              <a:t>$284 billion in additional funding for the PPP</a:t>
            </a:r>
            <a:endParaRPr b="0" lang="en-US" sz="2800" spc="-1" strike="noStrike">
              <a:solidFill>
                <a:srgbClr val="3d3935"/>
              </a:solidFill>
              <a:latin typeface="Calibri"/>
            </a:endParaRPr>
          </a:p>
          <a:p>
            <a:pPr marL="571680" indent="-571320">
              <a:lnSpc>
                <a:spcPct val="100000"/>
              </a:lnSpc>
              <a:spcAft>
                <a:spcPts val="601"/>
              </a:spcAft>
              <a:buClr>
                <a:srgbClr val="00205b"/>
              </a:buClr>
              <a:buFont typeface="Arial"/>
              <a:buChar char="•"/>
            </a:pPr>
            <a:r>
              <a:rPr b="0" lang="en-US" sz="2800" spc="-1" strike="noStrike">
                <a:solidFill>
                  <a:srgbClr val="00205b"/>
                </a:solidFill>
                <a:latin typeface="Calibri"/>
              </a:rPr>
              <a:t>501(c)(6) Eligibility</a:t>
            </a:r>
            <a:endParaRPr b="0" lang="en-US" sz="2800" spc="-1" strike="noStrike">
              <a:solidFill>
                <a:srgbClr val="3d3935"/>
              </a:solidFill>
              <a:latin typeface="Calibri"/>
            </a:endParaRPr>
          </a:p>
          <a:p>
            <a:pPr marL="571680" indent="-571320">
              <a:lnSpc>
                <a:spcPct val="100000"/>
              </a:lnSpc>
              <a:spcAft>
                <a:spcPts val="601"/>
              </a:spcAft>
              <a:buClr>
                <a:srgbClr val="00205b"/>
              </a:buClr>
              <a:buFont typeface="Arial"/>
              <a:buChar char="•"/>
            </a:pPr>
            <a:r>
              <a:rPr b="0" lang="en-US" sz="2800" spc="-1" strike="noStrike">
                <a:solidFill>
                  <a:srgbClr val="00205b"/>
                </a:solidFill>
                <a:latin typeface="Calibri"/>
              </a:rPr>
              <a:t>Streamlined, simplified forgiveness process</a:t>
            </a:r>
            <a:endParaRPr b="0" lang="en-US" sz="2800" spc="-1" strike="noStrike">
              <a:solidFill>
                <a:srgbClr val="3d3935"/>
              </a:solidFill>
              <a:latin typeface="Calibri"/>
            </a:endParaRPr>
          </a:p>
          <a:p>
            <a:pPr marL="571680" indent="-571320">
              <a:lnSpc>
                <a:spcPct val="100000"/>
              </a:lnSpc>
              <a:spcAft>
                <a:spcPts val="601"/>
              </a:spcAft>
              <a:buClr>
                <a:srgbClr val="00205b"/>
              </a:buClr>
              <a:buFont typeface="Arial"/>
              <a:buChar char="•"/>
            </a:pPr>
            <a:r>
              <a:rPr b="0" lang="en-US" sz="2800" spc="-1" strike="noStrike">
                <a:solidFill>
                  <a:srgbClr val="00205b"/>
                </a:solidFill>
                <a:latin typeface="Calibri"/>
              </a:rPr>
              <a:t>Allows for certain businesses to take a second PPP loan</a:t>
            </a:r>
            <a:endParaRPr b="0" lang="en-US" sz="2800" spc="-1" strike="noStrike">
              <a:solidFill>
                <a:srgbClr val="3d3935"/>
              </a:solidFill>
              <a:latin typeface="Calibri"/>
            </a:endParaRPr>
          </a:p>
          <a:p>
            <a:pPr>
              <a:lnSpc>
                <a:spcPct val="100000"/>
              </a:lnSpc>
              <a:spcAft>
                <a:spcPts val="601"/>
              </a:spcAft>
            </a:pPr>
            <a:endParaRPr b="0" lang="en-US" sz="2800" spc="-1" strike="noStrike">
              <a:solidFill>
                <a:srgbClr val="3d3935"/>
              </a:solidFill>
              <a:latin typeface="Calibri"/>
            </a:endParaRPr>
          </a:p>
          <a:p>
            <a:pPr>
              <a:lnSpc>
                <a:spcPct val="100000"/>
              </a:lnSpc>
              <a:spcAft>
                <a:spcPts val="601"/>
              </a:spcAft>
            </a:pPr>
            <a:endParaRPr b="0" lang="en-US" sz="2800" spc="-1" strike="noStrike">
              <a:solidFill>
                <a:srgbClr val="3d3935"/>
              </a:solidFill>
              <a:latin typeface="Calibri"/>
            </a:endParaRPr>
          </a:p>
          <a:p>
            <a:pPr>
              <a:lnSpc>
                <a:spcPct val="100000"/>
              </a:lnSpc>
              <a:spcAft>
                <a:spcPts val="601"/>
              </a:spcAft>
            </a:pPr>
            <a:endParaRPr b="0" lang="en-US" sz="2800" spc="-1" strike="noStrike">
              <a:solidFill>
                <a:srgbClr val="3d3935"/>
              </a:solidFill>
              <a:latin typeface="Calibri"/>
            </a:endParaRPr>
          </a:p>
          <a:p>
            <a:pPr>
              <a:lnSpc>
                <a:spcPct val="100000"/>
              </a:lnSpc>
              <a:spcAft>
                <a:spcPts val="601"/>
              </a:spcAft>
              <a:tabLst>
                <a:tab algn="l" pos="0"/>
              </a:tabLst>
            </a:pPr>
            <a:endParaRPr b="0" lang="en-US" sz="2800" spc="-1" strike="noStrike">
              <a:solidFill>
                <a:srgbClr val="3d3935"/>
              </a:solidFill>
              <a:latin typeface="Calibri"/>
            </a:endParaRPr>
          </a:p>
          <a:p>
            <a:pPr>
              <a:lnSpc>
                <a:spcPct val="100000"/>
              </a:lnSpc>
              <a:spcAft>
                <a:spcPts val="601"/>
              </a:spcAft>
              <a:tabLst>
                <a:tab algn="l" pos="0"/>
              </a:tabLst>
            </a:pPr>
            <a:endParaRPr b="0" lang="en-US" sz="2800" spc="-1" strike="noStrike">
              <a:solidFill>
                <a:srgbClr val="3d3935"/>
              </a:solidFill>
              <a:latin typeface="Calibri"/>
            </a:endParaRPr>
          </a:p>
        </p:txBody>
      </p:sp>
      <p:sp>
        <p:nvSpPr>
          <p:cNvPr id="124" name="TextShape 2"/>
          <p:cNvSpPr txBox="1"/>
          <p:nvPr/>
        </p:nvSpPr>
        <p:spPr>
          <a:xfrm>
            <a:off x="1779840" y="486000"/>
            <a:ext cx="9302400" cy="1325160"/>
          </a:xfrm>
          <a:prstGeom prst="rect">
            <a:avLst/>
          </a:prstGeom>
          <a:noFill/>
          <a:ln w="0">
            <a:noFill/>
          </a:ln>
        </p:spPr>
        <p:txBody>
          <a:bodyPr>
            <a:noAutofit/>
          </a:bodyPr>
          <a:p>
            <a:pPr algn="ctr">
              <a:lnSpc>
                <a:spcPct val="100000"/>
              </a:lnSpc>
            </a:pPr>
            <a:r>
              <a:rPr b="0" lang="en-US" sz="4000" spc="-1" strike="noStrike">
                <a:solidFill>
                  <a:srgbClr val="00205b"/>
                </a:solidFill>
                <a:latin typeface="Calibri"/>
              </a:rPr>
              <a:t>COVID-19 Relief Package PPP Wins</a:t>
            </a:r>
            <a:endParaRPr b="0" lang="en-US" sz="4000" spc="-1" strike="noStrike">
              <a:solidFill>
                <a:srgbClr val="3d3935"/>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TextShape 1"/>
          <p:cNvSpPr txBox="1"/>
          <p:nvPr/>
        </p:nvSpPr>
        <p:spPr>
          <a:xfrm>
            <a:off x="1763280" y="3157560"/>
            <a:ext cx="9302400" cy="1325160"/>
          </a:xfrm>
          <a:prstGeom prst="rect">
            <a:avLst/>
          </a:prstGeom>
          <a:noFill/>
          <a:ln w="0">
            <a:noFill/>
          </a:ln>
        </p:spPr>
        <p:txBody>
          <a:bodyPr lIns="0" rIns="0" tIns="0" bIns="0" anchor="ctr">
            <a:noAutofit/>
          </a:bodyPr>
          <a:p>
            <a:pPr marL="457200" indent="-456840">
              <a:lnSpc>
                <a:spcPct val="100000"/>
              </a:lnSpc>
              <a:spcAft>
                <a:spcPts val="601"/>
              </a:spcAft>
              <a:buClr>
                <a:srgbClr val="00205b"/>
              </a:buClr>
              <a:buFont typeface="Arial"/>
              <a:buChar char="•"/>
            </a:pPr>
            <a:r>
              <a:rPr b="0" lang="en-US" sz="2800" spc="-1" strike="noStrike">
                <a:solidFill>
                  <a:srgbClr val="00205b"/>
                </a:solidFill>
                <a:latin typeface="Calibri"/>
              </a:rPr>
              <a:t>501(c)(6) non-profit organizations are now eligible provided:</a:t>
            </a:r>
            <a:endParaRPr b="0" lang="en-US" sz="2800" spc="-1" strike="noStrike">
              <a:solidFill>
                <a:srgbClr val="3d3935"/>
              </a:solidFill>
              <a:latin typeface="Calibri"/>
            </a:endParaRPr>
          </a:p>
          <a:p>
            <a:pPr lvl="1" marL="1200240" indent="-456840">
              <a:lnSpc>
                <a:spcPct val="100000"/>
              </a:lnSpc>
              <a:spcBef>
                <a:spcPts val="561"/>
              </a:spcBef>
              <a:buClr>
                <a:srgbClr val="00205b"/>
              </a:buClr>
              <a:buFont typeface="Arial"/>
              <a:buChar char="•"/>
            </a:pPr>
            <a:r>
              <a:rPr b="0" lang="en-US" sz="2800" spc="-1" strike="noStrike">
                <a:solidFill>
                  <a:srgbClr val="00205b"/>
                </a:solidFill>
                <a:latin typeface="Calibri"/>
              </a:rPr>
              <a:t>They have 300 or fewer employees</a:t>
            </a:r>
            <a:endParaRPr b="0" lang="en-US" sz="2800" spc="-1" strike="noStrike">
              <a:solidFill>
                <a:srgbClr val="3d3935"/>
              </a:solidFill>
              <a:latin typeface="Calibri"/>
            </a:endParaRPr>
          </a:p>
          <a:p>
            <a:pPr lvl="1" marL="1200240" indent="-456840">
              <a:lnSpc>
                <a:spcPct val="100000"/>
              </a:lnSpc>
              <a:spcBef>
                <a:spcPts val="561"/>
              </a:spcBef>
              <a:buClr>
                <a:srgbClr val="00205b"/>
              </a:buClr>
              <a:buFont typeface="Arial"/>
              <a:buChar char="•"/>
            </a:pPr>
            <a:r>
              <a:rPr b="0" lang="en-US" sz="2800" spc="-1" strike="noStrike">
                <a:solidFill>
                  <a:srgbClr val="00205b"/>
                </a:solidFill>
                <a:latin typeface="Calibri"/>
              </a:rPr>
              <a:t>15% or less in </a:t>
            </a:r>
            <a:r>
              <a:rPr b="1" lang="en-US" sz="2800" spc="-1" strike="noStrike">
                <a:solidFill>
                  <a:srgbClr val="00205b"/>
                </a:solidFill>
                <a:latin typeface="Calibri"/>
              </a:rPr>
              <a:t>lobbying activities and receipts</a:t>
            </a:r>
            <a:endParaRPr b="0" lang="en-US" sz="2800" spc="-1" strike="noStrike">
              <a:solidFill>
                <a:srgbClr val="3d3935"/>
              </a:solidFill>
              <a:latin typeface="Calibri"/>
            </a:endParaRPr>
          </a:p>
          <a:p>
            <a:pPr lvl="1" marL="1200240" indent="-456840">
              <a:lnSpc>
                <a:spcPct val="100000"/>
              </a:lnSpc>
              <a:spcBef>
                <a:spcPts val="561"/>
              </a:spcBef>
              <a:buClr>
                <a:srgbClr val="00205b"/>
              </a:buClr>
              <a:buFont typeface="Arial"/>
              <a:buChar char="•"/>
            </a:pPr>
            <a:r>
              <a:rPr b="0" lang="en-US" sz="2800" spc="-1" strike="noStrike">
                <a:solidFill>
                  <a:srgbClr val="00205b"/>
                </a:solidFill>
                <a:latin typeface="Calibri"/>
              </a:rPr>
              <a:t>Less than $1million in spending on </a:t>
            </a:r>
            <a:r>
              <a:rPr b="1" lang="en-US" sz="2800" spc="-1" strike="noStrike">
                <a:solidFill>
                  <a:srgbClr val="00205b"/>
                </a:solidFill>
                <a:latin typeface="Calibri"/>
              </a:rPr>
              <a:t>lobbying activities</a:t>
            </a:r>
            <a:endParaRPr b="0" lang="en-US" sz="2800" spc="-1" strike="noStrike">
              <a:solidFill>
                <a:srgbClr val="3d3935"/>
              </a:solidFill>
              <a:latin typeface="Calibri"/>
            </a:endParaRPr>
          </a:p>
          <a:p>
            <a:pPr>
              <a:lnSpc>
                <a:spcPct val="100000"/>
              </a:lnSpc>
              <a:spcAft>
                <a:spcPts val="601"/>
              </a:spcAft>
            </a:pPr>
            <a:endParaRPr b="0" lang="en-US" sz="2800" spc="-1" strike="noStrike">
              <a:solidFill>
                <a:srgbClr val="3d3935"/>
              </a:solidFill>
              <a:latin typeface="Calibri"/>
            </a:endParaRPr>
          </a:p>
        </p:txBody>
      </p:sp>
      <p:sp>
        <p:nvSpPr>
          <p:cNvPr id="126" name="TextShape 2"/>
          <p:cNvSpPr txBox="1"/>
          <p:nvPr/>
        </p:nvSpPr>
        <p:spPr>
          <a:xfrm>
            <a:off x="2077200" y="533520"/>
            <a:ext cx="5726520" cy="1199160"/>
          </a:xfrm>
          <a:prstGeom prst="rect">
            <a:avLst/>
          </a:prstGeom>
          <a:noFill/>
          <a:ln w="0">
            <a:noFill/>
          </a:ln>
        </p:spPr>
        <p:txBody>
          <a:bodyPr>
            <a:noAutofit/>
          </a:bodyPr>
          <a:p>
            <a:pPr>
              <a:lnSpc>
                <a:spcPct val="100000"/>
              </a:lnSpc>
            </a:pPr>
            <a:r>
              <a:rPr b="0" lang="en-US" sz="4000" spc="-1" strike="noStrike">
                <a:solidFill>
                  <a:srgbClr val="00205b"/>
                </a:solidFill>
                <a:latin typeface="Calibri"/>
                <a:ea typeface="Calibri"/>
              </a:rPr>
              <a:t>501(c)(6) Eligibility</a:t>
            </a:r>
            <a:br/>
            <a:endParaRPr b="0" lang="en-US" sz="4000" spc="-1" strike="noStrike">
              <a:solidFill>
                <a:srgbClr val="3d3935"/>
              </a:solidFill>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TextShape 1"/>
          <p:cNvSpPr txBox="1"/>
          <p:nvPr/>
        </p:nvSpPr>
        <p:spPr>
          <a:xfrm>
            <a:off x="1759680" y="3055320"/>
            <a:ext cx="9302400" cy="1507680"/>
          </a:xfrm>
          <a:prstGeom prst="rect">
            <a:avLst/>
          </a:prstGeom>
          <a:noFill/>
          <a:ln w="0">
            <a:noFill/>
          </a:ln>
        </p:spPr>
        <p:txBody>
          <a:bodyPr lIns="0" rIns="0" tIns="0" bIns="0" anchor="ctr">
            <a:noAutofit/>
          </a:bodyPr>
          <a:p>
            <a:pPr marL="457200" indent="-456840">
              <a:lnSpc>
                <a:spcPct val="100000"/>
              </a:lnSpc>
              <a:spcAft>
                <a:spcPts val="601"/>
              </a:spcAft>
              <a:buClr>
                <a:srgbClr val="00205b"/>
              </a:buClr>
              <a:buFont typeface="Arial"/>
              <a:buChar char="•"/>
            </a:pPr>
            <a:r>
              <a:rPr b="0" lang="en-US" sz="2800" spc="-1" strike="noStrike">
                <a:solidFill>
                  <a:srgbClr val="00205b"/>
                </a:solidFill>
                <a:latin typeface="Calibri"/>
              </a:rPr>
              <a:t>The borrower must sign and submit a one-page certification to their lender. This new certification form is to be established by SBA within 24 days of the enactment of the relief bill. </a:t>
            </a:r>
            <a:endParaRPr b="0" lang="en-US" sz="2800" spc="-1" strike="noStrike">
              <a:solidFill>
                <a:srgbClr val="3d3935"/>
              </a:solidFill>
              <a:latin typeface="Calibri"/>
            </a:endParaRPr>
          </a:p>
          <a:p>
            <a:pPr marL="457200" indent="-456840">
              <a:lnSpc>
                <a:spcPct val="100000"/>
              </a:lnSpc>
              <a:spcAft>
                <a:spcPts val="601"/>
              </a:spcAft>
              <a:buClr>
                <a:srgbClr val="00205b"/>
              </a:buClr>
              <a:buFont typeface="Arial"/>
              <a:buChar char="•"/>
            </a:pPr>
            <a:r>
              <a:rPr b="0" lang="en-US" sz="2800" spc="-1" strike="noStrike">
                <a:solidFill>
                  <a:srgbClr val="00205b"/>
                </a:solidFill>
                <a:latin typeface="Calibri"/>
              </a:rPr>
              <a:t>The application process applies to loans made before, on, or after the date of enactment.</a:t>
            </a:r>
            <a:endParaRPr b="0" lang="en-US" sz="2800" spc="-1" strike="noStrike">
              <a:solidFill>
                <a:srgbClr val="3d3935"/>
              </a:solidFill>
              <a:latin typeface="Calibri"/>
            </a:endParaRPr>
          </a:p>
          <a:p>
            <a:pPr marL="457200" indent="-456840">
              <a:lnSpc>
                <a:spcPct val="100000"/>
              </a:lnSpc>
              <a:spcAft>
                <a:spcPts val="601"/>
              </a:spcAft>
              <a:buClr>
                <a:srgbClr val="00205b"/>
              </a:buClr>
              <a:buFont typeface="Arial"/>
              <a:buChar char="•"/>
            </a:pPr>
            <a:r>
              <a:rPr b="0" lang="en-US" sz="2800" spc="-1" strike="noStrike">
                <a:solidFill>
                  <a:srgbClr val="00205b"/>
                </a:solidFill>
                <a:latin typeface="Calibri"/>
              </a:rPr>
              <a:t>Borrowers have up to 10 months to file forgiveness applications after the last day of the business’s covered period. </a:t>
            </a:r>
            <a:endParaRPr b="0" lang="en-US" sz="2800" spc="-1" strike="noStrike">
              <a:solidFill>
                <a:srgbClr val="3d3935"/>
              </a:solidFill>
              <a:latin typeface="Calibri"/>
            </a:endParaRPr>
          </a:p>
        </p:txBody>
      </p:sp>
      <p:sp>
        <p:nvSpPr>
          <p:cNvPr id="128" name="TextShape 2"/>
          <p:cNvSpPr txBox="1"/>
          <p:nvPr/>
        </p:nvSpPr>
        <p:spPr>
          <a:xfrm>
            <a:off x="2115360" y="515160"/>
            <a:ext cx="8399880" cy="1325160"/>
          </a:xfrm>
          <a:prstGeom prst="rect">
            <a:avLst/>
          </a:prstGeom>
          <a:noFill/>
          <a:ln w="0">
            <a:noFill/>
          </a:ln>
        </p:spPr>
        <p:txBody>
          <a:bodyPr lIns="90000" rIns="90000" tIns="45000" bIns="45000">
            <a:noAutofit/>
          </a:bodyPr>
          <a:p>
            <a:pPr>
              <a:lnSpc>
                <a:spcPct val="100000"/>
              </a:lnSpc>
            </a:pPr>
            <a:r>
              <a:rPr b="0" lang="en-US" sz="4000" spc="-1" strike="noStrike">
                <a:solidFill>
                  <a:srgbClr val="00205b"/>
                </a:solidFill>
                <a:latin typeface="Calibri"/>
              </a:rPr>
              <a:t>Simplified Loan Forgiveness on Loans under $150,000</a:t>
            </a:r>
            <a:endParaRPr b="0" lang="en-US" sz="4000" spc="-1" strike="noStrike">
              <a:solidFill>
                <a:srgbClr val="3d3935"/>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TextShape 1"/>
          <p:cNvSpPr txBox="1"/>
          <p:nvPr/>
        </p:nvSpPr>
        <p:spPr>
          <a:xfrm>
            <a:off x="1785600" y="1299600"/>
            <a:ext cx="9302400" cy="3620520"/>
          </a:xfrm>
          <a:prstGeom prst="rect">
            <a:avLst/>
          </a:prstGeom>
          <a:noFill/>
          <a:ln w="0">
            <a:noFill/>
          </a:ln>
        </p:spPr>
        <p:txBody>
          <a:bodyPr lIns="0" rIns="0" tIns="0" bIns="0" anchor="ctr">
            <a:normAutofit/>
          </a:bodyPr>
          <a:p>
            <a:pPr marL="571680" indent="-571320">
              <a:lnSpc>
                <a:spcPct val="100000"/>
              </a:lnSpc>
              <a:spcBef>
                <a:spcPts val="601"/>
              </a:spcBef>
              <a:spcAft>
                <a:spcPts val="601"/>
              </a:spcAft>
              <a:buClr>
                <a:srgbClr val="00205b"/>
              </a:buClr>
              <a:buFont typeface="Arial"/>
              <a:buChar char="•"/>
            </a:pPr>
            <a:r>
              <a:rPr b="0" lang="en-US" sz="2800" spc="-1" strike="noStrike">
                <a:solidFill>
                  <a:srgbClr val="00205b"/>
                </a:solidFill>
                <a:latin typeface="Calibri"/>
              </a:rPr>
              <a:t>The bill creates a second loan from the Paycheck Protection Program, called a “PPP second draw” loan for smaller and harder-hit businesses, in an amount of 2.5X average monthly payroll costs, up to $2 million.</a:t>
            </a:r>
            <a:endParaRPr b="0" lang="en-US" sz="2800" spc="-1" strike="noStrike">
              <a:solidFill>
                <a:srgbClr val="3d3935"/>
              </a:solidFill>
              <a:latin typeface="Calibri"/>
            </a:endParaRPr>
          </a:p>
          <a:p>
            <a:pPr>
              <a:lnSpc>
                <a:spcPct val="100000"/>
              </a:lnSpc>
              <a:spcBef>
                <a:spcPts val="601"/>
              </a:spcBef>
              <a:spcAft>
                <a:spcPts val="601"/>
              </a:spcAft>
            </a:pPr>
            <a:endParaRPr b="0" lang="en-US" sz="2800" spc="-1" strike="noStrike">
              <a:solidFill>
                <a:srgbClr val="3d3935"/>
              </a:solidFill>
              <a:latin typeface="Calibri"/>
            </a:endParaRPr>
          </a:p>
          <a:p>
            <a:pPr>
              <a:lnSpc>
                <a:spcPct val="100000"/>
              </a:lnSpc>
              <a:spcAft>
                <a:spcPts val="601"/>
              </a:spcAft>
              <a:tabLst>
                <a:tab algn="l" pos="0"/>
              </a:tabLst>
            </a:pPr>
            <a:endParaRPr b="0" lang="en-US" sz="2800" spc="-1" strike="noStrike">
              <a:solidFill>
                <a:srgbClr val="3d3935"/>
              </a:solidFill>
              <a:latin typeface="Calibri"/>
            </a:endParaRPr>
          </a:p>
        </p:txBody>
      </p:sp>
      <p:sp>
        <p:nvSpPr>
          <p:cNvPr id="130" name="TextShape 2"/>
          <p:cNvSpPr txBox="1"/>
          <p:nvPr/>
        </p:nvSpPr>
        <p:spPr>
          <a:xfrm>
            <a:off x="2331720" y="486000"/>
            <a:ext cx="8538480" cy="1325160"/>
          </a:xfrm>
          <a:prstGeom prst="rect">
            <a:avLst/>
          </a:prstGeom>
          <a:noFill/>
          <a:ln w="0">
            <a:noFill/>
          </a:ln>
        </p:spPr>
        <p:txBody>
          <a:bodyPr lIns="90000" rIns="90000" tIns="45000" bIns="45000">
            <a:noAutofit/>
          </a:bodyPr>
          <a:p>
            <a:pPr>
              <a:lnSpc>
                <a:spcPct val="100000"/>
              </a:lnSpc>
            </a:pPr>
            <a:r>
              <a:rPr b="0" lang="en-US" sz="4000" spc="-1" strike="noStrike">
                <a:solidFill>
                  <a:srgbClr val="00205b"/>
                </a:solidFill>
                <a:latin typeface="Calibri"/>
              </a:rPr>
              <a:t>PPP Second Draw Loans</a:t>
            </a:r>
            <a:endParaRPr b="0" lang="en-US" sz="4000" spc="-1" strike="noStrike">
              <a:solidFill>
                <a:srgbClr val="3d3935"/>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TextShape 1"/>
          <p:cNvSpPr txBox="1"/>
          <p:nvPr/>
        </p:nvSpPr>
        <p:spPr>
          <a:xfrm>
            <a:off x="1790640" y="3213000"/>
            <a:ext cx="9302400" cy="1507680"/>
          </a:xfrm>
          <a:prstGeom prst="rect">
            <a:avLst/>
          </a:prstGeom>
          <a:noFill/>
          <a:ln w="0">
            <a:noFill/>
          </a:ln>
        </p:spPr>
        <p:txBody>
          <a:bodyPr lIns="0" rIns="0" tIns="0" bIns="0" anchor="ctr">
            <a:noAutofit/>
          </a:bodyPr>
          <a:p>
            <a:pPr marL="571680" indent="-571320">
              <a:lnSpc>
                <a:spcPct val="100000"/>
              </a:lnSpc>
              <a:spcAft>
                <a:spcPts val="601"/>
              </a:spcAft>
              <a:buClr>
                <a:srgbClr val="00205b"/>
              </a:buClr>
              <a:buFont typeface="Arial"/>
              <a:buChar char="•"/>
            </a:pPr>
            <a:r>
              <a:rPr b="0" lang="en-US" sz="2400" spc="-1" strike="noStrike">
                <a:solidFill>
                  <a:srgbClr val="00205b"/>
                </a:solidFill>
                <a:latin typeface="Calibri"/>
              </a:rPr>
              <a:t>Employ no more than 300 employees;</a:t>
            </a:r>
            <a:endParaRPr b="0" lang="en-US" sz="2400" spc="-1" strike="noStrike">
              <a:solidFill>
                <a:srgbClr val="3d3935"/>
              </a:solidFill>
              <a:latin typeface="Calibri"/>
            </a:endParaRPr>
          </a:p>
          <a:p>
            <a:pPr marL="571680" indent="-571320">
              <a:lnSpc>
                <a:spcPct val="100000"/>
              </a:lnSpc>
              <a:spcAft>
                <a:spcPts val="601"/>
              </a:spcAft>
              <a:buClr>
                <a:srgbClr val="00205b"/>
              </a:buClr>
              <a:buFont typeface="Arial"/>
              <a:buChar char="•"/>
            </a:pPr>
            <a:r>
              <a:rPr b="0" lang="en-US" sz="2400" spc="-1" strike="noStrike">
                <a:solidFill>
                  <a:srgbClr val="00205b"/>
                </a:solidFill>
                <a:latin typeface="Calibri"/>
              </a:rPr>
              <a:t>Have used or will use the full amount of their first PPP; and</a:t>
            </a:r>
            <a:endParaRPr b="0" lang="en-US" sz="2400" spc="-1" strike="noStrike">
              <a:solidFill>
                <a:srgbClr val="3d3935"/>
              </a:solidFill>
              <a:latin typeface="Calibri"/>
            </a:endParaRPr>
          </a:p>
          <a:p>
            <a:pPr marL="571680" indent="-571320">
              <a:lnSpc>
                <a:spcPct val="100000"/>
              </a:lnSpc>
              <a:spcAft>
                <a:spcPts val="601"/>
              </a:spcAft>
              <a:buClr>
                <a:srgbClr val="00205b"/>
              </a:buClr>
              <a:buFont typeface="Arial"/>
              <a:buChar char="•"/>
            </a:pPr>
            <a:r>
              <a:rPr b="0" lang="en-US" sz="2400" spc="-1" strike="noStrike">
                <a:solidFill>
                  <a:srgbClr val="00205b"/>
                </a:solidFill>
                <a:latin typeface="Calibri"/>
              </a:rPr>
              <a:t>Demonstrate at least a 25-percent reduction in gross receipts in the first, second or third quarter of 2020 relative to the same 2019 quarter. </a:t>
            </a:r>
            <a:endParaRPr b="0" lang="en-US" sz="2400" spc="-1" strike="noStrike">
              <a:solidFill>
                <a:srgbClr val="3d3935"/>
              </a:solidFill>
              <a:latin typeface="Calibri"/>
            </a:endParaRPr>
          </a:p>
          <a:p>
            <a:pPr marL="571680" indent="-571320">
              <a:lnSpc>
                <a:spcPct val="100000"/>
              </a:lnSpc>
              <a:spcAft>
                <a:spcPts val="601"/>
              </a:spcAft>
              <a:buClr>
                <a:srgbClr val="00205b"/>
              </a:buClr>
              <a:buFont typeface="Arial"/>
              <a:buChar char="•"/>
            </a:pPr>
            <a:r>
              <a:rPr b="0" lang="en-US" sz="2400" spc="-1" strike="noStrike">
                <a:solidFill>
                  <a:srgbClr val="00205b"/>
                </a:solidFill>
                <a:latin typeface="Calibri"/>
              </a:rPr>
              <a:t>Borrowers receive full loan forgiveness if they spend at least 60 percent of their loan on payroll costs over a time period of their choosing between 8 weeks and 24 weeks.</a:t>
            </a:r>
            <a:endParaRPr b="0" lang="en-US" sz="2400" spc="-1" strike="noStrike">
              <a:solidFill>
                <a:srgbClr val="3d3935"/>
              </a:solidFill>
              <a:latin typeface="Calibri"/>
            </a:endParaRPr>
          </a:p>
          <a:p>
            <a:pPr marL="571680" indent="-571320">
              <a:lnSpc>
                <a:spcPct val="100000"/>
              </a:lnSpc>
              <a:spcAft>
                <a:spcPts val="601"/>
              </a:spcAft>
              <a:buClr>
                <a:srgbClr val="00205b"/>
              </a:buClr>
              <a:buFont typeface="Arial"/>
              <a:buChar char="•"/>
            </a:pPr>
            <a:r>
              <a:rPr b="0" lang="en-US" sz="2400" spc="-1" strike="noStrike">
                <a:solidFill>
                  <a:srgbClr val="00205b"/>
                </a:solidFill>
                <a:latin typeface="Calibri"/>
              </a:rPr>
              <a:t>Home builders engaged in speculative building, multi-family property owners, and land developers are not eligible for the second draw program. </a:t>
            </a:r>
            <a:endParaRPr b="0" lang="en-US" sz="2400" spc="-1" strike="noStrike">
              <a:solidFill>
                <a:srgbClr val="3d3935"/>
              </a:solidFill>
              <a:latin typeface="Calibri"/>
            </a:endParaRPr>
          </a:p>
        </p:txBody>
      </p:sp>
      <p:sp>
        <p:nvSpPr>
          <p:cNvPr id="132" name="TextShape 2"/>
          <p:cNvSpPr txBox="1"/>
          <p:nvPr/>
        </p:nvSpPr>
        <p:spPr>
          <a:xfrm>
            <a:off x="2272680" y="515160"/>
            <a:ext cx="8338320" cy="1325160"/>
          </a:xfrm>
          <a:prstGeom prst="rect">
            <a:avLst/>
          </a:prstGeom>
          <a:noFill/>
          <a:ln w="0">
            <a:noFill/>
          </a:ln>
        </p:spPr>
        <p:txBody>
          <a:bodyPr lIns="90000" rIns="90000" tIns="45000" bIns="45000">
            <a:noAutofit/>
          </a:bodyPr>
          <a:p>
            <a:pPr>
              <a:lnSpc>
                <a:spcPct val="100000"/>
              </a:lnSpc>
            </a:pPr>
            <a:r>
              <a:rPr b="0" lang="en-US" sz="4000" spc="-1" strike="noStrike">
                <a:solidFill>
                  <a:srgbClr val="00205b"/>
                </a:solidFill>
                <a:latin typeface="Calibri"/>
              </a:rPr>
              <a:t>Second Draw Loan Eligibility</a:t>
            </a:r>
            <a:endParaRPr b="0" lang="en-US" sz="4000" spc="-1" strike="noStrike">
              <a:solidFill>
                <a:srgbClr val="3d3935"/>
              </a:solidFill>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TextShape 1"/>
          <p:cNvSpPr txBox="1"/>
          <p:nvPr/>
        </p:nvSpPr>
        <p:spPr>
          <a:xfrm>
            <a:off x="1779840" y="2043720"/>
            <a:ext cx="9302400" cy="3520440"/>
          </a:xfrm>
          <a:prstGeom prst="rect">
            <a:avLst/>
          </a:prstGeom>
          <a:noFill/>
          <a:ln w="0">
            <a:noFill/>
          </a:ln>
        </p:spPr>
        <p:txBody>
          <a:bodyPr lIns="0" rIns="0" tIns="0" bIns="0" anchor="ctr">
            <a:normAutofit/>
          </a:bodyPr>
          <a:p>
            <a:pPr marL="571680" indent="-571320">
              <a:lnSpc>
                <a:spcPct val="100000"/>
              </a:lnSpc>
              <a:spcAft>
                <a:spcPts val="601"/>
              </a:spcAft>
              <a:buClr>
                <a:srgbClr val="00205b"/>
              </a:buClr>
              <a:buFont typeface="Arial"/>
              <a:buChar char="•"/>
            </a:pPr>
            <a:r>
              <a:rPr b="0" lang="en-US" sz="2800" spc="-1" strike="noStrike">
                <a:solidFill>
                  <a:srgbClr val="00205b"/>
                </a:solidFill>
                <a:latin typeface="Calibri"/>
              </a:rPr>
              <a:t>Law includes SBA timeline for releasing new guidance </a:t>
            </a:r>
            <a:endParaRPr b="0" lang="en-US" sz="2800" spc="-1" strike="noStrike">
              <a:solidFill>
                <a:srgbClr val="3d3935"/>
              </a:solidFill>
              <a:latin typeface="Calibri"/>
            </a:endParaRPr>
          </a:p>
          <a:p>
            <a:pPr marL="571680" indent="-571320">
              <a:lnSpc>
                <a:spcPct val="100000"/>
              </a:lnSpc>
              <a:spcAft>
                <a:spcPts val="601"/>
              </a:spcAft>
              <a:buClr>
                <a:srgbClr val="00205b"/>
              </a:buClr>
              <a:buFont typeface="Arial"/>
              <a:buChar char="•"/>
            </a:pPr>
            <a:r>
              <a:rPr b="0" lang="en-US" sz="2800" spc="-1" strike="noStrike">
                <a:solidFill>
                  <a:srgbClr val="00205b"/>
                </a:solidFill>
                <a:latin typeface="Calibri"/>
              </a:rPr>
              <a:t>New PPP funding will be available until March 31, 2021, no date for new originations</a:t>
            </a:r>
            <a:endParaRPr b="0" lang="en-US" sz="2800" spc="-1" strike="noStrike">
              <a:solidFill>
                <a:srgbClr val="3d3935"/>
              </a:solidFill>
              <a:latin typeface="Calibri"/>
            </a:endParaRPr>
          </a:p>
          <a:p>
            <a:pPr marL="571680" indent="-571320">
              <a:lnSpc>
                <a:spcPct val="100000"/>
              </a:lnSpc>
              <a:spcAft>
                <a:spcPts val="601"/>
              </a:spcAft>
              <a:buClr>
                <a:srgbClr val="00205b"/>
              </a:buClr>
              <a:buFont typeface="Arial"/>
              <a:buChar char="•"/>
            </a:pPr>
            <a:r>
              <a:rPr b="0" lang="en-US" sz="2800" spc="-1" strike="noStrike">
                <a:solidFill>
                  <a:srgbClr val="00205b"/>
                </a:solidFill>
                <a:latin typeface="Calibri"/>
              </a:rPr>
              <a:t>Deadline to use funds extended through Sept. 30, 2021</a:t>
            </a:r>
            <a:endParaRPr b="0" lang="en-US" sz="2800" spc="-1" strike="noStrike">
              <a:solidFill>
                <a:srgbClr val="3d3935"/>
              </a:solidFill>
              <a:latin typeface="Calibri"/>
            </a:endParaRPr>
          </a:p>
          <a:p>
            <a:pPr>
              <a:lnSpc>
                <a:spcPct val="100000"/>
              </a:lnSpc>
              <a:spcAft>
                <a:spcPts val="601"/>
              </a:spcAft>
            </a:pPr>
            <a:endParaRPr b="0" lang="en-US" sz="2800" spc="-1" strike="noStrike">
              <a:solidFill>
                <a:srgbClr val="3d3935"/>
              </a:solidFill>
              <a:latin typeface="Calibri"/>
            </a:endParaRPr>
          </a:p>
          <a:p>
            <a:pPr>
              <a:lnSpc>
                <a:spcPct val="100000"/>
              </a:lnSpc>
              <a:spcAft>
                <a:spcPts val="601"/>
              </a:spcAft>
              <a:tabLst>
                <a:tab algn="l" pos="0"/>
              </a:tabLst>
            </a:pPr>
            <a:endParaRPr b="0" lang="en-US" sz="2800" spc="-1" strike="noStrike">
              <a:solidFill>
                <a:srgbClr val="3d3935"/>
              </a:solidFill>
              <a:latin typeface="Calibri"/>
            </a:endParaRPr>
          </a:p>
          <a:p>
            <a:pPr>
              <a:lnSpc>
                <a:spcPct val="100000"/>
              </a:lnSpc>
              <a:spcAft>
                <a:spcPts val="601"/>
              </a:spcAft>
              <a:tabLst>
                <a:tab algn="l" pos="0"/>
              </a:tabLst>
            </a:pPr>
            <a:endParaRPr b="0" lang="en-US" sz="2800" spc="-1" strike="noStrike">
              <a:solidFill>
                <a:srgbClr val="3d3935"/>
              </a:solidFill>
              <a:latin typeface="Calibri"/>
            </a:endParaRPr>
          </a:p>
        </p:txBody>
      </p:sp>
      <p:sp>
        <p:nvSpPr>
          <p:cNvPr id="134" name="CustomShape 2"/>
          <p:cNvSpPr/>
          <p:nvPr/>
        </p:nvSpPr>
        <p:spPr>
          <a:xfrm>
            <a:off x="2077200" y="533520"/>
            <a:ext cx="5726520" cy="1199160"/>
          </a:xfrm>
          <a:prstGeom prst="rect">
            <a:avLst/>
          </a:prstGeom>
          <a:noFill/>
          <a:ln w="0">
            <a:noFill/>
          </a:ln>
        </p:spPr>
        <p:style>
          <a:lnRef idx="0"/>
          <a:fillRef idx="0"/>
          <a:effectRef idx="0"/>
          <a:fontRef idx="minor"/>
        </p:style>
        <p:txBody>
          <a:bodyPr>
            <a:noAutofit/>
          </a:bodyPr>
          <a:p>
            <a:pPr>
              <a:lnSpc>
                <a:spcPct val="100000"/>
              </a:lnSpc>
            </a:pPr>
            <a:r>
              <a:rPr b="0" lang="en-US" sz="4000" spc="-1" strike="noStrike">
                <a:solidFill>
                  <a:srgbClr val="00205b"/>
                </a:solidFill>
                <a:latin typeface="Calibri"/>
              </a:rPr>
              <a:t>Key Dates</a:t>
            </a:r>
            <a:endParaRPr b="0" lang="en-US" sz="40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TextShape 1"/>
          <p:cNvSpPr txBox="1"/>
          <p:nvPr/>
        </p:nvSpPr>
        <p:spPr>
          <a:xfrm>
            <a:off x="1763280" y="3077280"/>
            <a:ext cx="9302400" cy="1507680"/>
          </a:xfrm>
          <a:prstGeom prst="rect">
            <a:avLst/>
          </a:prstGeom>
          <a:noFill/>
          <a:ln w="0">
            <a:noFill/>
          </a:ln>
        </p:spPr>
        <p:txBody>
          <a:bodyPr lIns="0" rIns="0" tIns="0" bIns="0" anchor="ctr">
            <a:noAutofit/>
          </a:bodyPr>
          <a:p>
            <a:pPr marL="457200" indent="-456840">
              <a:lnSpc>
                <a:spcPct val="100000"/>
              </a:lnSpc>
              <a:spcAft>
                <a:spcPts val="601"/>
              </a:spcAft>
              <a:buClr>
                <a:srgbClr val="00205b"/>
              </a:buClr>
              <a:buFont typeface="Arial"/>
              <a:buChar char="•"/>
            </a:pPr>
            <a:r>
              <a:rPr b="0" lang="en-US" sz="2400" spc="-1" strike="noStrike">
                <a:solidFill>
                  <a:srgbClr val="00205b"/>
                </a:solidFill>
                <a:latin typeface="Calibri"/>
              </a:rPr>
              <a:t>The purchase of personal protective equipment (PPE) for employees. </a:t>
            </a:r>
            <a:endParaRPr b="0" lang="en-US" sz="2400" spc="-1" strike="noStrike">
              <a:solidFill>
                <a:srgbClr val="3d3935"/>
              </a:solidFill>
              <a:latin typeface="Calibri"/>
            </a:endParaRPr>
          </a:p>
          <a:p>
            <a:pPr marL="457200" indent="-456840">
              <a:lnSpc>
                <a:spcPct val="100000"/>
              </a:lnSpc>
              <a:spcAft>
                <a:spcPts val="601"/>
              </a:spcAft>
              <a:buClr>
                <a:srgbClr val="00205b"/>
              </a:buClr>
              <a:buFont typeface="Arial"/>
              <a:buChar char="•"/>
            </a:pPr>
            <a:r>
              <a:rPr b="0" lang="en-US" sz="2400" spc="-1" strike="noStrike">
                <a:solidFill>
                  <a:srgbClr val="00205b"/>
                </a:solidFill>
                <a:latin typeface="Calibri"/>
              </a:rPr>
              <a:t>Expenditures that are made to facilitate the adaptation of the business activities of a borrower to comply with requirements established or guidance issued by federal, state and local governments.</a:t>
            </a:r>
            <a:endParaRPr b="0" lang="en-US" sz="2400" spc="-1" strike="noStrike">
              <a:solidFill>
                <a:srgbClr val="3d3935"/>
              </a:solidFill>
              <a:latin typeface="Calibri"/>
            </a:endParaRPr>
          </a:p>
          <a:p>
            <a:pPr marL="457200" indent="-456840">
              <a:lnSpc>
                <a:spcPct val="100000"/>
              </a:lnSpc>
              <a:spcAft>
                <a:spcPts val="601"/>
              </a:spcAft>
              <a:buClr>
                <a:srgbClr val="00205b"/>
              </a:buClr>
              <a:buFont typeface="Arial"/>
              <a:buChar char="•"/>
            </a:pPr>
            <a:r>
              <a:rPr b="0" lang="en-US" sz="2400" spc="-1" strike="noStrike">
                <a:solidFill>
                  <a:srgbClr val="00205b"/>
                </a:solidFill>
                <a:latin typeface="Calibri"/>
              </a:rPr>
              <a:t>Payment for any business software or cloud computing service that facilitates business operations, product or service delivery, the processing payment or tracking of payroll expenses, human resources, sales and billing functions, or accounting or tracking of supplies, inventory, records and expenses.</a:t>
            </a:r>
            <a:r>
              <a:rPr b="0" lang="en-US" sz="2800" spc="-1" strike="noStrike">
                <a:solidFill>
                  <a:srgbClr val="00205b"/>
                </a:solidFill>
                <a:latin typeface="Calibri"/>
              </a:rPr>
              <a:t> </a:t>
            </a:r>
            <a:endParaRPr b="0" lang="en-US" sz="2800" spc="-1" strike="noStrike">
              <a:solidFill>
                <a:srgbClr val="3d3935"/>
              </a:solidFill>
              <a:latin typeface="Calibri"/>
            </a:endParaRPr>
          </a:p>
        </p:txBody>
      </p:sp>
      <p:sp>
        <p:nvSpPr>
          <p:cNvPr id="136" name="TextShape 2"/>
          <p:cNvSpPr txBox="1"/>
          <p:nvPr/>
        </p:nvSpPr>
        <p:spPr>
          <a:xfrm>
            <a:off x="2131920" y="534960"/>
            <a:ext cx="5726520" cy="1325160"/>
          </a:xfrm>
          <a:prstGeom prst="rect">
            <a:avLst/>
          </a:prstGeom>
          <a:noFill/>
          <a:ln w="0">
            <a:noFill/>
          </a:ln>
        </p:spPr>
        <p:txBody>
          <a:bodyPr lIns="90000" rIns="90000" tIns="45000" bIns="45000">
            <a:noAutofit/>
          </a:bodyPr>
          <a:p>
            <a:pPr>
              <a:lnSpc>
                <a:spcPct val="100000"/>
              </a:lnSpc>
            </a:pPr>
            <a:r>
              <a:rPr b="0" lang="en-US" sz="4000" spc="-1" strike="noStrike">
                <a:solidFill>
                  <a:srgbClr val="00205b"/>
                </a:solidFill>
                <a:latin typeface="Calibri"/>
              </a:rPr>
              <a:t>New Allowable Expenses</a:t>
            </a:r>
            <a:endParaRPr b="0" lang="en-US" sz="4000" spc="-1" strike="noStrike">
              <a:solidFill>
                <a:srgbClr val="3d3935"/>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f2cd00"/>
      </a:dk2>
      <a:lt2>
        <a:srgbClr val="d78825"/>
      </a:lt2>
      <a:accent1>
        <a:srgbClr val="9e2a2b"/>
      </a:accent1>
      <a:accent2>
        <a:srgbClr val="6ba539"/>
      </a:accent2>
      <a:accent3>
        <a:srgbClr val="9d968d"/>
      </a:accent3>
      <a:accent4>
        <a:srgbClr val="5e8ab4"/>
      </a:accent4>
      <a:accent5>
        <a:srgbClr val="674736"/>
      </a:accent5>
      <a:accent6>
        <a:srgbClr val="c8102e"/>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f2cd00"/>
      </a:dk2>
      <a:lt2>
        <a:srgbClr val="d78825"/>
      </a:lt2>
      <a:accent1>
        <a:srgbClr val="9e2a2b"/>
      </a:accent1>
      <a:accent2>
        <a:srgbClr val="6ba539"/>
      </a:accent2>
      <a:accent3>
        <a:srgbClr val="9d968d"/>
      </a:accent3>
      <a:accent4>
        <a:srgbClr val="5e8ab4"/>
      </a:accent4>
      <a:accent5>
        <a:srgbClr val="674736"/>
      </a:accent5>
      <a:accent6>
        <a:srgbClr val="c8102e"/>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f2cd00"/>
      </a:dk2>
      <a:lt2>
        <a:srgbClr val="d78825"/>
      </a:lt2>
      <a:accent1>
        <a:srgbClr val="9e2a2b"/>
      </a:accent1>
      <a:accent2>
        <a:srgbClr val="6ba539"/>
      </a:accent2>
      <a:accent3>
        <a:srgbClr val="9d968d"/>
      </a:accent3>
      <a:accent4>
        <a:srgbClr val="5e8ab4"/>
      </a:accent4>
      <a:accent5>
        <a:srgbClr val="674736"/>
      </a:accent5>
      <a:accent6>
        <a:srgbClr val="c8102e"/>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Relationships xmlns="http://schemas.openxmlformats.org/package/2006/relationships"><Relationship Id="rId1" Type="http://schemas.openxmlformats.org/officeDocument/2006/relationships/customXmlProps" Target="itemProps1.xml"/>
</Relationships>
</file>

<file path=customXml/_rels/item2.xml.rels><?xml version="1.0" encoding="UTF-8"?>
<Relationships xmlns="http://schemas.openxmlformats.org/package/2006/relationships"><Relationship Id="rId1" Type="http://schemas.openxmlformats.org/officeDocument/2006/relationships/customXmlProps" Target="itemProps2.xml"/>
</Relationships>
</file>

<file path=customXml/_rels/item3.xml.rels><?xml version="1.0" encoding="UTF-8"?>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011F9F413CB9647A89AF1BA50C8C5A4" ma:contentTypeVersion="10" ma:contentTypeDescription="Create a new document." ma:contentTypeScope="" ma:versionID="2c0eb540cf7a941b529860e53d82498f">
  <xsd:schema xmlns:xsd="http://www.w3.org/2001/XMLSchema" xmlns:xs="http://www.w3.org/2001/XMLSchema" xmlns:p="http://schemas.microsoft.com/office/2006/metadata/properties" xmlns:ns3="443d70a4-c2a0-4d50-99eb-8c4adf9fefb1" targetNamespace="http://schemas.microsoft.com/office/2006/metadata/properties" ma:root="true" ma:fieldsID="265f76414c231bf9922dbab02dde238d" ns3:_="">
    <xsd:import namespace="443d70a4-c2a0-4d50-99eb-8c4adf9fefb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3d70a4-c2a0-4d50-99eb-8c4adf9fef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34E735-B4A6-4602-B89E-090D6EABCE72}">
  <ds:schemaRefs>
    <ds:schemaRef ds:uri="http://schemas.microsoft.com/office/infopath/2007/PartnerControls"/>
    <ds:schemaRef ds:uri="443d70a4-c2a0-4d50-99eb-8c4adf9fefb1"/>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s>
</ds:datastoreItem>
</file>

<file path=customXml/itemProps2.xml><?xml version="1.0" encoding="utf-8"?>
<ds:datastoreItem xmlns:ds="http://schemas.openxmlformats.org/officeDocument/2006/customXml" ds:itemID="{DA192786-837C-41F4-B2D8-9DA5936798AD}">
  <ds:schemaRefs>
    <ds:schemaRef ds:uri="http://schemas.microsoft.com/sharepoint/v3/contenttype/forms"/>
  </ds:schemaRefs>
</ds:datastoreItem>
</file>

<file path=customXml/itemProps3.xml><?xml version="1.0" encoding="utf-8"?>
<ds:datastoreItem xmlns:ds="http://schemas.openxmlformats.org/officeDocument/2006/customXml" ds:itemID="{701EF652-B761-436E-AF61-5AEFE2062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3d70a4-c2a0-4d50-99eb-8c4adf9fef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2017 NAHB Standard Template</Template>
  <TotalTime>782</TotalTime>
  <Application>LibreOffice/7.0.4.2$Windows_X86_64 LibreOffice_project/dcf040e67528d9187c66b2379df5ea4407429775</Application>
  <AppVersion>15.0000</AppVersion>
  <Words>430</Words>
  <Paragraphs>37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2019-02-04T21:27:22Z</dcterms:created>
  <dc:creator>Baker, Anne</dc:creator>
  <dc:description/>
  <dc:language>en-US</dc:language>
  <cp:lastModifiedBy/>
  <cp:lastPrinted>2016-10-06T14:52:15Z</cp:lastPrinted>
  <dcterms:modified xsi:type="dcterms:W3CDTF">2021-01-21T17:32:55Z</dcterms:modified>
  <cp:revision>163</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0x010100B011F9F413CB9647A89AF1BA50C8C5A4</vt:lpwstr>
  </property>
  <property fmtid="{D5CDD505-2E9C-101B-9397-08002B2CF9AE}" pid="3" name="PresentationFormat">
    <vt:lpwstr>Widescreen</vt:lpwstr>
  </property>
  <property fmtid="{D5CDD505-2E9C-101B-9397-08002B2CF9AE}" pid="4" name="Slides">
    <vt:i4>9</vt:i4>
  </property>
</Properties>
</file>